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7" r:id="rId2"/>
    <p:sldId id="275" r:id="rId3"/>
    <p:sldId id="276" r:id="rId4"/>
    <p:sldId id="277" r:id="rId5"/>
    <p:sldId id="258" r:id="rId6"/>
    <p:sldId id="259"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300" y="357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4A5816-CC62-47A9-A22D-11330D60C8E8}" type="datetimeFigureOut">
              <a:rPr lang="en-US" smtClean="0"/>
              <a:pPr/>
              <a:t>6/1/2016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918348-8857-4550-A55B-33BD3F24885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918348-8857-4550-A55B-33BD3F24885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sq.wikipedia.org/wiki/IBM" TargetMode="External"/><Relationship Id="rId2" Type="http://schemas.openxmlformats.org/officeDocument/2006/relationships/hyperlink" Target="https://sq.wikipedia.org/wiki/CPU"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52400"/>
            <a:ext cx="8613648" cy="1143000"/>
          </a:xfrm>
        </p:spPr>
        <p:txBody>
          <a:bodyPr/>
          <a:lstStyle/>
          <a:p>
            <a:r>
              <a:rPr dirty="0" smtClean="0"/>
              <a:t>       </a:t>
            </a:r>
            <a:r>
              <a:rPr dirty="0" smtClean="0">
                <a:solidFill>
                  <a:schemeClr val="bg2">
                    <a:lumMod val="20000"/>
                    <a:lumOff val="80000"/>
                  </a:schemeClr>
                </a:solidFill>
                <a:latin typeface="Algerian" pitchFamily="82" charset="0"/>
              </a:rPr>
              <a:t>PUNE PROJEKT     </a:t>
            </a:r>
            <a:endParaRPr lang="en-US" dirty="0">
              <a:solidFill>
                <a:schemeClr val="bg2">
                  <a:lumMod val="20000"/>
                  <a:lumOff val="80000"/>
                </a:schemeClr>
              </a:solidFill>
              <a:latin typeface="Algerian" pitchFamily="82" charset="0"/>
            </a:endParaRPr>
          </a:p>
        </p:txBody>
      </p:sp>
      <p:sp>
        <p:nvSpPr>
          <p:cNvPr id="3" name="Text Placeholder 2"/>
          <p:cNvSpPr>
            <a:spLocks noGrp="1"/>
          </p:cNvSpPr>
          <p:nvPr>
            <p:ph type="body" idx="1"/>
          </p:nvPr>
        </p:nvSpPr>
        <p:spPr>
          <a:xfrm>
            <a:off x="530352" y="1524000"/>
            <a:ext cx="8080248" cy="5029200"/>
          </a:xfrm>
        </p:spPr>
        <p:txBody>
          <a:bodyPr>
            <a:normAutofit fontScale="85000" lnSpcReduction="20000"/>
          </a:bodyPr>
          <a:lstStyle/>
          <a:p>
            <a:r>
              <a:rPr lang="sq-AL" sz="2800" dirty="0" smtClean="0">
                <a:latin typeface="Algerian" pitchFamily="82" charset="0"/>
              </a:rPr>
              <a:t>Klasa: 8a</a:t>
            </a:r>
            <a:endParaRPr lang="en-US" sz="2800" dirty="0" smtClean="0">
              <a:latin typeface="Algerian" pitchFamily="82" charset="0"/>
            </a:endParaRPr>
          </a:p>
          <a:p>
            <a:r>
              <a:rPr lang="sq-AL" sz="2800" dirty="0" smtClean="0">
                <a:latin typeface="Algerian" pitchFamily="82" charset="0"/>
              </a:rPr>
              <a:t>Grupi i dytë</a:t>
            </a:r>
            <a:endParaRPr lang="en-US" sz="2800" dirty="0" smtClean="0">
              <a:latin typeface="Algerian" pitchFamily="82" charset="0"/>
            </a:endParaRPr>
          </a:p>
          <a:p>
            <a:r>
              <a:rPr lang="sq-AL" sz="2800" dirty="0" smtClean="0">
                <a:latin typeface="Algerian" pitchFamily="82" charset="0"/>
              </a:rPr>
              <a:t>Lënda: Informatikë</a:t>
            </a:r>
            <a:endParaRPr lang="en-US" sz="2800" dirty="0" smtClean="0">
              <a:latin typeface="Algerian" pitchFamily="82" charset="0"/>
            </a:endParaRPr>
          </a:p>
          <a:p>
            <a:r>
              <a:rPr lang="sq-AL" sz="2800" dirty="0" smtClean="0">
                <a:latin typeface="Algerian" pitchFamily="82" charset="0"/>
              </a:rPr>
              <a:t>Tema: Historia e kompjuterit ,kompjuterat e pare</a:t>
            </a:r>
            <a:endParaRPr lang="en-US" sz="2800" dirty="0" smtClean="0">
              <a:latin typeface="Algerian" pitchFamily="82" charset="0"/>
            </a:endParaRPr>
          </a:p>
          <a:p>
            <a:r>
              <a:rPr lang="sq-AL" sz="2800" dirty="0" smtClean="0">
                <a:latin typeface="Algerian" pitchFamily="82" charset="0"/>
              </a:rPr>
              <a:t>Punuan:</a:t>
            </a:r>
            <a:endParaRPr lang="en-US" sz="2800" dirty="0" smtClean="0">
              <a:latin typeface="Algerian" pitchFamily="82" charset="0"/>
            </a:endParaRPr>
          </a:p>
          <a:p>
            <a:r>
              <a:rPr lang="sq-AL" sz="2800" dirty="0" smtClean="0">
                <a:latin typeface="Algerian" pitchFamily="82" charset="0"/>
              </a:rPr>
              <a:t> Andeta Haxhija - Kryetare grupi</a:t>
            </a:r>
            <a:endParaRPr lang="en-US" sz="2800" dirty="0" smtClean="0">
              <a:latin typeface="Algerian" pitchFamily="82" charset="0"/>
            </a:endParaRPr>
          </a:p>
          <a:p>
            <a:r>
              <a:rPr lang="sq-AL" sz="2800" dirty="0" smtClean="0">
                <a:latin typeface="Algerian" pitchFamily="82" charset="0"/>
              </a:rPr>
              <a:t> Amra Molla – Punoi në kompjuter</a:t>
            </a:r>
            <a:r>
              <a:rPr lang="en-US" sz="2800" dirty="0" smtClean="0">
                <a:latin typeface="Algerian" pitchFamily="82" charset="0"/>
              </a:rPr>
              <a:t> </a:t>
            </a:r>
            <a:r>
              <a:rPr lang="en-US" sz="2800" dirty="0" err="1" smtClean="0">
                <a:latin typeface="Algerian" pitchFamily="82" charset="0"/>
              </a:rPr>
              <a:t>dhe</a:t>
            </a:r>
            <a:r>
              <a:rPr lang="en-US" sz="2800" dirty="0" smtClean="0">
                <a:latin typeface="Algerian" pitchFamily="82" charset="0"/>
              </a:rPr>
              <a:t> </a:t>
            </a:r>
            <a:r>
              <a:rPr lang="en-US" sz="2800" dirty="0" err="1" smtClean="0">
                <a:latin typeface="Algerian" pitchFamily="82" charset="0"/>
              </a:rPr>
              <a:t>prezantoi</a:t>
            </a:r>
            <a:r>
              <a:rPr lang="en-US" sz="2800" dirty="0" smtClean="0">
                <a:latin typeface="Algerian" pitchFamily="82" charset="0"/>
              </a:rPr>
              <a:t> </a:t>
            </a:r>
            <a:r>
              <a:rPr lang="en-US" sz="2800" dirty="0" smtClean="0">
                <a:latin typeface="Algerian" pitchFamily="82" charset="0"/>
              </a:rPr>
              <a:t>  </a:t>
            </a:r>
            <a:r>
              <a:rPr lang="en-US" sz="2800" dirty="0" err="1" smtClean="0">
                <a:latin typeface="Algerian" pitchFamily="82" charset="0"/>
              </a:rPr>
              <a:t>punen</a:t>
            </a:r>
            <a:r>
              <a:rPr lang="en-US" sz="2800" dirty="0" smtClean="0">
                <a:latin typeface="Algerian" pitchFamily="82" charset="0"/>
              </a:rPr>
              <a:t>  </a:t>
            </a:r>
            <a:r>
              <a:rPr lang="en-US" sz="2800" dirty="0" err="1" smtClean="0">
                <a:latin typeface="Algerian" pitchFamily="82" charset="0"/>
              </a:rPr>
              <a:t>projekt</a:t>
            </a:r>
            <a:r>
              <a:rPr lang="en-US" sz="2800" dirty="0" smtClean="0">
                <a:latin typeface="Algerian" pitchFamily="82" charset="0"/>
              </a:rPr>
              <a:t>   </a:t>
            </a:r>
            <a:endParaRPr lang="en-US" sz="2800" dirty="0" smtClean="0">
              <a:latin typeface="Algerian" pitchFamily="82" charset="0"/>
            </a:endParaRPr>
          </a:p>
          <a:p>
            <a:r>
              <a:rPr lang="sq-AL" sz="2800" dirty="0" smtClean="0">
                <a:latin typeface="Algerian" pitchFamily="82" charset="0"/>
              </a:rPr>
              <a:t> Xhenisa Kameri – Ndihmoi per punimin e informacionit</a:t>
            </a:r>
            <a:endParaRPr lang="en-US" sz="2800" dirty="0" smtClean="0">
              <a:latin typeface="Algerian" pitchFamily="82" charset="0"/>
            </a:endParaRPr>
          </a:p>
          <a:p>
            <a:r>
              <a:rPr lang="sq-AL" sz="2800" dirty="0" smtClean="0">
                <a:latin typeface="Algerian" pitchFamily="82" charset="0"/>
              </a:rPr>
              <a:t> Jorgen Preçi – Gjeti informacion </a:t>
            </a:r>
            <a:endParaRPr lang="en-US" sz="2800" dirty="0" smtClean="0">
              <a:latin typeface="Algerian" pitchFamily="82" charset="0"/>
            </a:endParaRPr>
          </a:p>
          <a:p>
            <a:r>
              <a:rPr lang="sq-AL" sz="2800" dirty="0" smtClean="0">
                <a:latin typeface="Algerian" pitchFamily="82" charset="0"/>
              </a:rPr>
              <a:t>Fatjona Lini – Gjeti informacion</a:t>
            </a:r>
            <a:endParaRPr lang="en-US" sz="2800" dirty="0" smtClean="0">
              <a:latin typeface="Algerian" pitchFamily="82" charset="0"/>
            </a:endParaRPr>
          </a:p>
          <a:p>
            <a:r>
              <a:rPr lang="sq-AL" sz="2800" dirty="0" smtClean="0">
                <a:latin typeface="Algerian" pitchFamily="82" charset="0"/>
              </a:rPr>
              <a:t> Aldi Lula – Gjeti informacion</a:t>
            </a:r>
            <a:endParaRPr lang="en-US" sz="2800" dirty="0" smtClean="0">
              <a:latin typeface="Algerian" pitchFamily="82" charset="0"/>
            </a:endParaRPr>
          </a:p>
          <a:p>
            <a:endParaRPr lang="en-US" sz="2800" dirty="0" smtClean="0"/>
          </a:p>
          <a:p>
            <a:endParaRPr lang="en-US" dirty="0"/>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274064"/>
          </a:xfrm>
        </p:spPr>
        <p:txBody>
          <a:bodyPr/>
          <a:lstStyle/>
          <a:p>
            <a:r>
              <a:rPr dirty="0" smtClean="0"/>
              <a:t> </a:t>
            </a:r>
            <a:endParaRPr lang="en-US" dirty="0"/>
          </a:p>
        </p:txBody>
      </p:sp>
      <p:sp>
        <p:nvSpPr>
          <p:cNvPr id="3" name="Text Placeholder 2"/>
          <p:cNvSpPr>
            <a:spLocks noGrp="1"/>
          </p:cNvSpPr>
          <p:nvPr>
            <p:ph type="body" idx="1"/>
          </p:nvPr>
        </p:nvSpPr>
        <p:spPr>
          <a:xfrm>
            <a:off x="530352" y="228600"/>
            <a:ext cx="7772400" cy="6477000"/>
          </a:xfrm>
        </p:spPr>
        <p:txBody>
          <a:bodyPr>
            <a:normAutofit lnSpcReduction="10000"/>
          </a:bodyPr>
          <a:lstStyle/>
          <a:p>
            <a:r>
              <a:rPr lang="en-US" sz="2000" b="1" dirty="0" smtClean="0"/>
              <a:t>KOMPJUTERAT DHE GJENERATAT E</a:t>
            </a:r>
          </a:p>
          <a:p>
            <a:r>
              <a:rPr lang="en-US" sz="2000" b="1" dirty="0" smtClean="0"/>
              <a:t> TYRE</a:t>
            </a:r>
          </a:p>
          <a:p>
            <a:pPr marL="457200" indent="-457200"/>
            <a:r>
              <a:rPr lang="en-US" sz="1600" b="1" dirty="0" err="1" smtClean="0"/>
              <a:t>Kompjuteri</a:t>
            </a:r>
            <a:r>
              <a:rPr lang="en-US" sz="1600" b="1" dirty="0" smtClean="0"/>
              <a:t> </a:t>
            </a:r>
            <a:r>
              <a:rPr lang="en-US" sz="1600" b="1" dirty="0" err="1" smtClean="0"/>
              <a:t>i</a:t>
            </a:r>
            <a:r>
              <a:rPr lang="en-US" sz="1600" b="1" dirty="0" smtClean="0"/>
              <a:t> </a:t>
            </a:r>
            <a:r>
              <a:rPr lang="en-US" sz="1600" b="1" dirty="0" err="1" smtClean="0"/>
              <a:t>parë</a:t>
            </a:r>
            <a:r>
              <a:rPr lang="en-US" sz="1600" b="1" dirty="0" smtClean="0"/>
              <a:t> </a:t>
            </a:r>
            <a:r>
              <a:rPr lang="en-US" sz="1600" b="1" dirty="0" err="1" smtClean="0"/>
              <a:t>mekanik</a:t>
            </a:r>
            <a:r>
              <a:rPr lang="en-US" sz="1600" b="1" dirty="0" smtClean="0"/>
              <a:t>, u </a:t>
            </a:r>
            <a:r>
              <a:rPr lang="en-US" sz="1600" b="1" dirty="0" err="1" smtClean="0"/>
              <a:t>krijua</a:t>
            </a:r>
            <a:r>
              <a:rPr lang="en-US" sz="1600" b="1" dirty="0" smtClean="0"/>
              <a:t> </a:t>
            </a:r>
          </a:p>
          <a:p>
            <a:pPr marL="457200" indent="-457200"/>
            <a:r>
              <a:rPr lang="en-US" sz="1600" b="1" dirty="0" err="1" smtClean="0"/>
              <a:t>ngaCharles</a:t>
            </a:r>
            <a:r>
              <a:rPr lang="en-US" sz="1600" b="1" dirty="0" smtClean="0"/>
              <a:t> Babbage </a:t>
            </a:r>
            <a:r>
              <a:rPr lang="en-US" sz="1600" b="1" dirty="0" err="1" smtClean="0"/>
              <a:t>në</a:t>
            </a:r>
            <a:r>
              <a:rPr lang="en-US" sz="1600" b="1" dirty="0" smtClean="0"/>
              <a:t> 1822</a:t>
            </a:r>
          </a:p>
          <a:p>
            <a:pPr marL="457200" indent="-457200"/>
            <a:r>
              <a:rPr lang="en-US" sz="1600" b="1" dirty="0" err="1" smtClean="0"/>
              <a:t>Kompjuteri</a:t>
            </a:r>
            <a:r>
              <a:rPr lang="en-US" sz="1600" b="1" dirty="0" smtClean="0"/>
              <a:t> ka </a:t>
            </a:r>
            <a:r>
              <a:rPr lang="en-US" sz="1600" b="1" dirty="0" err="1" smtClean="0"/>
              <a:t>filluar</a:t>
            </a:r>
            <a:r>
              <a:rPr lang="en-US" sz="1600" b="1" dirty="0" smtClean="0"/>
              <a:t> </a:t>
            </a:r>
            <a:r>
              <a:rPr lang="en-US" sz="1600" b="1" dirty="0" err="1" smtClean="0"/>
              <a:t>të</a:t>
            </a:r>
            <a:r>
              <a:rPr lang="en-US" sz="1600" b="1" dirty="0" smtClean="0"/>
              <a:t> </a:t>
            </a:r>
            <a:r>
              <a:rPr lang="en-US" sz="1600" b="1" dirty="0" err="1" smtClean="0"/>
              <a:t>përdoret</a:t>
            </a:r>
            <a:r>
              <a:rPr lang="en-US" sz="1600" b="1" dirty="0" smtClean="0"/>
              <a:t> </a:t>
            </a:r>
            <a:r>
              <a:rPr lang="en-US" sz="1600" b="1" dirty="0" err="1" smtClean="0"/>
              <a:t>në</a:t>
            </a:r>
            <a:endParaRPr lang="en-US" sz="1600" b="1" dirty="0" smtClean="0"/>
          </a:p>
          <a:p>
            <a:r>
              <a:rPr lang="en-US" sz="1600" b="1" dirty="0" smtClean="0"/>
              <a:t> </a:t>
            </a:r>
            <a:r>
              <a:rPr lang="en-US" sz="1600" b="1" dirty="0" err="1" smtClean="0"/>
              <a:t>vitin</a:t>
            </a:r>
            <a:r>
              <a:rPr lang="en-US" sz="1600" b="1" dirty="0" smtClean="0"/>
              <a:t> 1613 </a:t>
            </a:r>
            <a:r>
              <a:rPr lang="en-US" sz="1600" b="1" dirty="0" err="1" smtClean="0"/>
              <a:t>dhe</a:t>
            </a:r>
            <a:r>
              <a:rPr lang="en-US" sz="1600" b="1" dirty="0" smtClean="0"/>
              <a:t> </a:t>
            </a:r>
            <a:r>
              <a:rPr lang="en-US" sz="1600" b="1" dirty="0" err="1" smtClean="0"/>
              <a:t>fillimisht</a:t>
            </a:r>
            <a:r>
              <a:rPr lang="en-US" sz="1600" b="1" dirty="0" smtClean="0"/>
              <a:t> </a:t>
            </a:r>
            <a:r>
              <a:rPr lang="en-US" sz="1600" b="1" dirty="0" err="1" smtClean="0"/>
              <a:t>është</a:t>
            </a:r>
            <a:r>
              <a:rPr lang="en-US" sz="1600" b="1" dirty="0" smtClean="0"/>
              <a:t> </a:t>
            </a:r>
            <a:r>
              <a:rPr lang="en-US" sz="1600" b="1" dirty="0" err="1" smtClean="0"/>
              <a:t>përdorur</a:t>
            </a:r>
            <a:endParaRPr lang="en-US" sz="1600" b="1" dirty="0" smtClean="0"/>
          </a:p>
          <a:p>
            <a:r>
              <a:rPr lang="en-US" sz="1600" b="1" dirty="0" err="1" smtClean="0"/>
              <a:t>për</a:t>
            </a:r>
            <a:r>
              <a:rPr lang="en-US" sz="1600" b="1" dirty="0" smtClean="0"/>
              <a:t> </a:t>
            </a:r>
            <a:r>
              <a:rPr lang="en-US" sz="1600" b="1" dirty="0" err="1" smtClean="0"/>
              <a:t>të</a:t>
            </a:r>
            <a:r>
              <a:rPr lang="en-US" sz="1600" b="1" dirty="0" smtClean="0"/>
              <a:t> </a:t>
            </a:r>
            <a:r>
              <a:rPr lang="en-US" sz="1600" b="1" dirty="0" err="1" smtClean="0"/>
              <a:t>përshkruar</a:t>
            </a:r>
            <a:r>
              <a:rPr lang="en-US" sz="1600" b="1" dirty="0" smtClean="0"/>
              <a:t> </a:t>
            </a:r>
            <a:r>
              <a:rPr lang="en-US" sz="1600" b="1" dirty="0" err="1" smtClean="0"/>
              <a:t>një</a:t>
            </a:r>
            <a:r>
              <a:rPr lang="en-US" sz="1600" b="1" dirty="0" smtClean="0"/>
              <a:t> </a:t>
            </a:r>
            <a:r>
              <a:rPr lang="en-US" sz="1600" b="1" dirty="0" err="1" smtClean="0"/>
              <a:t>njeri</a:t>
            </a:r>
            <a:r>
              <a:rPr lang="en-US" sz="1600" b="1" dirty="0" smtClean="0"/>
              <a:t> </a:t>
            </a:r>
            <a:r>
              <a:rPr lang="en-US" sz="1600" b="1" dirty="0" err="1" smtClean="0"/>
              <a:t>ose</a:t>
            </a:r>
            <a:r>
              <a:rPr lang="en-US" sz="1600" b="1" dirty="0" smtClean="0"/>
              <a:t> </a:t>
            </a:r>
            <a:r>
              <a:rPr lang="en-US" sz="1600" b="1" dirty="0" err="1" smtClean="0"/>
              <a:t>për</a:t>
            </a:r>
            <a:r>
              <a:rPr lang="en-US" sz="1600" b="1" dirty="0" smtClean="0"/>
              <a:t> </a:t>
            </a:r>
            <a:r>
              <a:rPr lang="en-US" sz="1600" b="1" dirty="0" err="1" smtClean="0"/>
              <a:t>të</a:t>
            </a:r>
            <a:r>
              <a:rPr lang="en-US" sz="1600" b="1" dirty="0" smtClean="0"/>
              <a:t> </a:t>
            </a:r>
            <a:r>
              <a:rPr lang="en-US" sz="1600" b="1" dirty="0" err="1" smtClean="0"/>
              <a:t>kryer</a:t>
            </a:r>
            <a:r>
              <a:rPr lang="en-US" sz="1600" b="1" dirty="0" smtClean="0"/>
              <a:t> </a:t>
            </a:r>
            <a:r>
              <a:rPr lang="en-US" sz="1600" b="1" dirty="0" err="1" smtClean="0"/>
              <a:t>një</a:t>
            </a:r>
            <a:r>
              <a:rPr lang="en-US" sz="1600" b="1" dirty="0" smtClean="0"/>
              <a:t> </a:t>
            </a:r>
          </a:p>
          <a:p>
            <a:r>
              <a:rPr lang="en-US" sz="1600" b="1" dirty="0" err="1" smtClean="0"/>
              <a:t>llogaritje</a:t>
            </a:r>
            <a:r>
              <a:rPr lang="en-US" sz="1600" b="1" dirty="0" smtClean="0"/>
              <a:t>. </a:t>
            </a:r>
            <a:r>
              <a:rPr lang="en-US" sz="1600" b="1" dirty="0" err="1" smtClean="0"/>
              <a:t>Përkufizimi</a:t>
            </a:r>
            <a:r>
              <a:rPr lang="en-US" sz="1600" b="1" dirty="0" smtClean="0"/>
              <a:t> </a:t>
            </a:r>
            <a:r>
              <a:rPr lang="en-US" sz="1600" b="1" dirty="0" err="1" smtClean="0"/>
              <a:t>i</a:t>
            </a:r>
            <a:r>
              <a:rPr lang="en-US" sz="1600" b="1" dirty="0" smtClean="0"/>
              <a:t> </a:t>
            </a:r>
            <a:r>
              <a:rPr lang="en-US" sz="1600" b="1" dirty="0" err="1" smtClean="0"/>
              <a:t>një</a:t>
            </a:r>
            <a:r>
              <a:rPr lang="en-US" sz="1600" b="1" dirty="0" smtClean="0"/>
              <a:t> </a:t>
            </a:r>
            <a:r>
              <a:rPr lang="en-US" sz="1600" b="1" dirty="0" err="1" smtClean="0"/>
              <a:t>kompjuteri</a:t>
            </a:r>
            <a:r>
              <a:rPr lang="en-US" sz="1600" b="1" dirty="0" smtClean="0"/>
              <a:t> </a:t>
            </a:r>
            <a:r>
              <a:rPr lang="en-US" sz="1600" b="1" dirty="0" err="1" smtClean="0"/>
              <a:t>mbeti</a:t>
            </a:r>
            <a:r>
              <a:rPr lang="en-US" sz="1600" b="1" dirty="0" smtClean="0"/>
              <a:t> </a:t>
            </a:r>
            <a:r>
              <a:rPr lang="en-US" sz="1600" b="1" dirty="0" err="1" smtClean="0"/>
              <a:t>i</a:t>
            </a:r>
            <a:r>
              <a:rPr lang="en-US" sz="1600" b="1" dirty="0" smtClean="0"/>
              <a:t> </a:t>
            </a:r>
            <a:r>
              <a:rPr lang="en-US" sz="1600" b="1" dirty="0" err="1" smtClean="0"/>
              <a:t>njëjtë</a:t>
            </a:r>
            <a:r>
              <a:rPr lang="en-US" sz="1600" b="1" dirty="0" smtClean="0"/>
              <a:t> </a:t>
            </a:r>
            <a:r>
              <a:rPr lang="en-US" sz="1600" b="1" dirty="0" err="1" smtClean="0"/>
              <a:t>deri</a:t>
            </a:r>
            <a:r>
              <a:rPr lang="en-US" sz="1600" b="1" dirty="0" smtClean="0"/>
              <a:t> </a:t>
            </a:r>
            <a:r>
              <a:rPr lang="en-US" sz="1600" b="1" dirty="0" err="1" smtClean="0"/>
              <a:t>në</a:t>
            </a:r>
            <a:r>
              <a:rPr lang="en-US" sz="1600" b="1" dirty="0" smtClean="0"/>
              <a:t> fund </a:t>
            </a:r>
            <a:r>
              <a:rPr lang="en-US" sz="1600" b="1" dirty="0" err="1" smtClean="0"/>
              <a:t>të</a:t>
            </a:r>
            <a:r>
              <a:rPr lang="en-US" sz="1600" b="1" dirty="0" smtClean="0"/>
              <a:t> </a:t>
            </a:r>
            <a:r>
              <a:rPr lang="en-US" sz="1600" b="1" dirty="0" err="1" smtClean="0"/>
              <a:t>shekullit</a:t>
            </a:r>
            <a:r>
              <a:rPr lang="en-US" sz="1600" b="1" dirty="0" smtClean="0"/>
              <a:t> </a:t>
            </a:r>
            <a:r>
              <a:rPr lang="en-US" sz="1600" b="1" dirty="0" err="1" smtClean="0"/>
              <a:t>të</a:t>
            </a:r>
            <a:r>
              <a:rPr lang="en-US" sz="1600" b="1" dirty="0" smtClean="0"/>
              <a:t> 19. </a:t>
            </a:r>
            <a:r>
              <a:rPr lang="en-US" sz="1600" b="1" dirty="0" err="1" smtClean="0"/>
              <a:t>Qe</a:t>
            </a:r>
            <a:r>
              <a:rPr lang="en-US" sz="1600" b="1" dirty="0" smtClean="0"/>
              <a:t> </a:t>
            </a:r>
            <a:r>
              <a:rPr lang="en-US" sz="1600" b="1" dirty="0" err="1" smtClean="0"/>
              <a:t>nga</a:t>
            </a:r>
            <a:r>
              <a:rPr lang="en-US" sz="1600" b="1" dirty="0" smtClean="0"/>
              <a:t> </a:t>
            </a:r>
            <a:r>
              <a:rPr lang="en-US" sz="1600" b="1" dirty="0" err="1" smtClean="0"/>
              <a:t>vitet</a:t>
            </a:r>
            <a:r>
              <a:rPr lang="en-US" sz="1600" b="1" dirty="0" smtClean="0"/>
              <a:t> 40 </a:t>
            </a:r>
            <a:r>
              <a:rPr lang="en-US" sz="1600" b="1" dirty="0" err="1" smtClean="0"/>
              <a:t>te</a:t>
            </a:r>
            <a:r>
              <a:rPr lang="en-US" sz="1600" b="1" dirty="0" smtClean="0"/>
              <a:t> </a:t>
            </a:r>
            <a:r>
              <a:rPr lang="en-US" sz="1600" b="1" dirty="0" err="1" smtClean="0"/>
              <a:t>shekullit</a:t>
            </a:r>
            <a:r>
              <a:rPr lang="en-US" sz="1600" b="1" dirty="0" smtClean="0"/>
              <a:t> </a:t>
            </a:r>
            <a:r>
              <a:rPr lang="en-US" sz="1600" b="1" dirty="0" err="1" smtClean="0"/>
              <a:t>te</a:t>
            </a:r>
            <a:r>
              <a:rPr lang="en-US" sz="1600" b="1" dirty="0" smtClean="0"/>
              <a:t> </a:t>
            </a:r>
            <a:r>
              <a:rPr lang="en-US" sz="1600" b="1" dirty="0" err="1" smtClean="0"/>
              <a:t>kaluar</a:t>
            </a:r>
            <a:r>
              <a:rPr lang="en-US" sz="1600" b="1" dirty="0" smtClean="0"/>
              <a:t> e </a:t>
            </a:r>
            <a:r>
              <a:rPr lang="en-US" sz="1600" b="1" dirty="0" err="1" smtClean="0"/>
              <a:t>deri</a:t>
            </a:r>
            <a:r>
              <a:rPr lang="en-US" sz="1600" b="1" dirty="0" smtClean="0"/>
              <a:t> ne </a:t>
            </a:r>
            <a:r>
              <a:rPr lang="en-US" sz="1600" b="1" dirty="0" err="1" smtClean="0"/>
              <a:t>ditet</a:t>
            </a:r>
            <a:r>
              <a:rPr lang="en-US" sz="1600" b="1" dirty="0" smtClean="0"/>
              <a:t> e </a:t>
            </a:r>
            <a:r>
              <a:rPr lang="en-US" sz="1600" b="1" dirty="0" err="1" smtClean="0"/>
              <a:t>sotme</a:t>
            </a:r>
            <a:r>
              <a:rPr lang="en-US" sz="1600" b="1" dirty="0" smtClean="0"/>
              <a:t> </a:t>
            </a:r>
            <a:r>
              <a:rPr lang="en-US" sz="1600" b="1" dirty="0" err="1" smtClean="0"/>
              <a:t>industria</a:t>
            </a:r>
            <a:r>
              <a:rPr lang="en-US" sz="1600" b="1" dirty="0" smtClean="0"/>
              <a:t> e </a:t>
            </a:r>
            <a:r>
              <a:rPr lang="en-US" sz="1600" b="1" dirty="0" err="1" smtClean="0"/>
              <a:t>kompjuterave</a:t>
            </a:r>
            <a:r>
              <a:rPr lang="en-US" sz="1600" b="1" dirty="0" smtClean="0"/>
              <a:t> ka </a:t>
            </a:r>
            <a:r>
              <a:rPr lang="en-US" sz="1600" b="1" dirty="0" err="1" smtClean="0"/>
              <a:t>pesuar</a:t>
            </a:r>
            <a:r>
              <a:rPr lang="en-US" sz="1600" b="1" dirty="0" smtClean="0"/>
              <a:t> </a:t>
            </a:r>
            <a:r>
              <a:rPr lang="en-US" sz="1600" b="1" dirty="0" err="1" smtClean="0"/>
              <a:t>ndyshime</a:t>
            </a:r>
            <a:r>
              <a:rPr lang="en-US" sz="1600" b="1" dirty="0" smtClean="0"/>
              <a:t> </a:t>
            </a:r>
            <a:r>
              <a:rPr lang="en-US" sz="1600" b="1" dirty="0" err="1" smtClean="0"/>
              <a:t>radikale</a:t>
            </a:r>
            <a:r>
              <a:rPr lang="en-US" sz="1600" b="1" dirty="0" smtClean="0"/>
              <a:t> </a:t>
            </a:r>
            <a:r>
              <a:rPr lang="en-US" sz="1600" b="1" dirty="0" err="1" smtClean="0"/>
              <a:t>dhe</a:t>
            </a:r>
            <a:r>
              <a:rPr lang="en-US" sz="1600" b="1" dirty="0" smtClean="0"/>
              <a:t> </a:t>
            </a:r>
            <a:r>
              <a:rPr lang="en-US" sz="1600" b="1" dirty="0" err="1" smtClean="0"/>
              <a:t>te</a:t>
            </a:r>
            <a:r>
              <a:rPr lang="en-US" sz="1600" b="1" dirty="0" smtClean="0"/>
              <a:t> pa </a:t>
            </a:r>
            <a:r>
              <a:rPr lang="en-US" sz="1600" b="1" dirty="0" err="1" smtClean="0"/>
              <a:t>imagjinuashe</a:t>
            </a:r>
            <a:r>
              <a:rPr lang="en-US" sz="1600" b="1" dirty="0" smtClean="0"/>
              <a:t> </a:t>
            </a:r>
            <a:r>
              <a:rPr lang="en-US" sz="1600" b="1" dirty="0" err="1" smtClean="0"/>
              <a:t>edhe</a:t>
            </a:r>
            <a:r>
              <a:rPr lang="en-US" sz="1600" b="1" dirty="0" smtClean="0"/>
              <a:t> </a:t>
            </a:r>
            <a:r>
              <a:rPr lang="en-US" sz="1600" b="1" dirty="0" err="1" smtClean="0"/>
              <a:t>nga</a:t>
            </a:r>
            <a:r>
              <a:rPr lang="en-US" sz="1600" b="1" dirty="0" smtClean="0"/>
              <a:t> </a:t>
            </a:r>
            <a:r>
              <a:rPr lang="en-US" sz="1600" b="1" dirty="0" err="1" smtClean="0"/>
              <a:t>optimisti</a:t>
            </a:r>
            <a:r>
              <a:rPr lang="en-US" sz="1600" b="1" dirty="0" smtClean="0"/>
              <a:t> me </a:t>
            </a:r>
            <a:r>
              <a:rPr lang="en-US" sz="1600" b="1" dirty="0" err="1" smtClean="0"/>
              <a:t>i</a:t>
            </a:r>
            <a:r>
              <a:rPr lang="en-US" sz="1600" b="1" dirty="0" smtClean="0"/>
              <a:t> </a:t>
            </a:r>
            <a:r>
              <a:rPr lang="en-US" sz="1600" b="1" dirty="0" err="1" smtClean="0"/>
              <a:t>madh</a:t>
            </a:r>
            <a:r>
              <a:rPr lang="en-US" sz="1600" b="1" dirty="0" smtClean="0"/>
              <a:t> </a:t>
            </a:r>
            <a:r>
              <a:rPr lang="en-US" sz="1600" b="1" dirty="0" err="1" smtClean="0"/>
              <a:t>i</a:t>
            </a:r>
            <a:r>
              <a:rPr lang="en-US" sz="1600" b="1" dirty="0" smtClean="0"/>
              <a:t> </a:t>
            </a:r>
            <a:r>
              <a:rPr lang="en-US" sz="1600" b="1" dirty="0" err="1" smtClean="0"/>
              <a:t>asaj</a:t>
            </a:r>
            <a:r>
              <a:rPr lang="en-US" sz="1600" b="1" dirty="0" smtClean="0"/>
              <a:t> </a:t>
            </a:r>
            <a:r>
              <a:rPr lang="en-US" sz="1600" b="1" dirty="0" err="1" smtClean="0"/>
              <a:t>kohe.Kompjuterat</a:t>
            </a:r>
            <a:r>
              <a:rPr lang="en-US" sz="1600" b="1" dirty="0" smtClean="0"/>
              <a:t> </a:t>
            </a:r>
            <a:r>
              <a:rPr lang="en-US" sz="1600" b="1" dirty="0" err="1" smtClean="0"/>
              <a:t>jane</a:t>
            </a:r>
            <a:r>
              <a:rPr lang="en-US" sz="1600" b="1" dirty="0" smtClean="0"/>
              <a:t> </a:t>
            </a:r>
            <a:r>
              <a:rPr lang="en-US" sz="1600" b="1" dirty="0" err="1" smtClean="0"/>
              <a:t>bere</a:t>
            </a:r>
            <a:r>
              <a:rPr lang="en-US" sz="1600" b="1" dirty="0" smtClean="0"/>
              <a:t> sot </a:t>
            </a:r>
            <a:r>
              <a:rPr lang="en-US" sz="1600" b="1" dirty="0" err="1" smtClean="0"/>
              <a:t>nje</a:t>
            </a:r>
            <a:r>
              <a:rPr lang="en-US" sz="1600" b="1" dirty="0" smtClean="0"/>
              <a:t> </a:t>
            </a:r>
            <a:r>
              <a:rPr lang="en-US" sz="1600" b="1" dirty="0" err="1" smtClean="0"/>
              <a:t>mjet</a:t>
            </a:r>
            <a:r>
              <a:rPr lang="en-US" sz="1600" b="1" dirty="0" smtClean="0"/>
              <a:t> </a:t>
            </a:r>
            <a:r>
              <a:rPr lang="en-US" sz="1600" b="1" dirty="0" err="1" smtClean="0"/>
              <a:t>mjaft</a:t>
            </a:r>
            <a:r>
              <a:rPr lang="en-US" sz="1600" b="1" dirty="0" smtClean="0"/>
              <a:t> </a:t>
            </a:r>
            <a:r>
              <a:rPr lang="en-US" sz="1600" b="1" dirty="0" err="1" smtClean="0"/>
              <a:t>i</a:t>
            </a:r>
            <a:r>
              <a:rPr lang="en-US" sz="1600" b="1" dirty="0" smtClean="0"/>
              <a:t> </a:t>
            </a:r>
            <a:r>
              <a:rPr lang="en-US" sz="1600" b="1" dirty="0" err="1" smtClean="0"/>
              <a:t>rendesishen</a:t>
            </a:r>
            <a:r>
              <a:rPr lang="en-US" sz="1600" b="1" dirty="0" smtClean="0"/>
              <a:t> ne </a:t>
            </a:r>
            <a:r>
              <a:rPr lang="en-US" sz="1600" b="1" dirty="0" err="1" smtClean="0"/>
              <a:t>te</a:t>
            </a:r>
            <a:r>
              <a:rPr lang="en-US" sz="1600" b="1" dirty="0" smtClean="0"/>
              <a:t> </a:t>
            </a:r>
            <a:r>
              <a:rPr lang="en-US" sz="1600" b="1" dirty="0" err="1" smtClean="0"/>
              <a:t>gjitha</a:t>
            </a:r>
            <a:r>
              <a:rPr lang="en-US" sz="1600" b="1" dirty="0" smtClean="0"/>
              <a:t> </a:t>
            </a:r>
            <a:r>
              <a:rPr lang="en-US" sz="1600" b="1" dirty="0" err="1" smtClean="0"/>
              <a:t>fushat</a:t>
            </a:r>
            <a:r>
              <a:rPr lang="en-US" sz="1600" b="1" dirty="0" smtClean="0"/>
              <a:t> e </a:t>
            </a:r>
            <a:r>
              <a:rPr lang="en-US" sz="1600" b="1" dirty="0" err="1" smtClean="0"/>
              <a:t>jetes,si</a:t>
            </a:r>
            <a:r>
              <a:rPr lang="en-US" sz="1600" b="1" dirty="0" smtClean="0"/>
              <a:t> ne </a:t>
            </a:r>
            <a:r>
              <a:rPr lang="en-US" sz="1600" b="1" dirty="0" err="1" smtClean="0"/>
              <a:t>biznese</a:t>
            </a:r>
            <a:r>
              <a:rPr lang="en-US" sz="1600" b="1" dirty="0" smtClean="0"/>
              <a:t> ne </a:t>
            </a:r>
            <a:r>
              <a:rPr lang="en-US" sz="1600" b="1" dirty="0" err="1" smtClean="0"/>
              <a:t>kompani</a:t>
            </a:r>
            <a:r>
              <a:rPr lang="en-US" sz="1600" b="1" dirty="0" smtClean="0"/>
              <a:t> </a:t>
            </a:r>
            <a:r>
              <a:rPr lang="en-US" sz="1600" b="1" dirty="0" err="1" smtClean="0"/>
              <a:t>te</a:t>
            </a:r>
            <a:r>
              <a:rPr lang="en-US" sz="1600" b="1" dirty="0" smtClean="0"/>
              <a:t> </a:t>
            </a:r>
            <a:r>
              <a:rPr lang="en-US" sz="1600" b="1" dirty="0" err="1" smtClean="0"/>
              <a:t>ndyshme</a:t>
            </a:r>
            <a:r>
              <a:rPr lang="en-US" sz="1600" b="1" dirty="0" smtClean="0"/>
              <a:t> ne </a:t>
            </a:r>
            <a:r>
              <a:rPr lang="en-US" sz="1600" b="1" dirty="0" err="1" smtClean="0"/>
              <a:t>telekomunikim</a:t>
            </a:r>
            <a:r>
              <a:rPr lang="en-US" sz="1600" b="1" dirty="0" smtClean="0"/>
              <a:t> </a:t>
            </a:r>
            <a:r>
              <a:rPr lang="en-US" sz="1600" b="1" dirty="0" err="1" smtClean="0"/>
              <a:t>si</a:t>
            </a:r>
            <a:r>
              <a:rPr lang="en-US" sz="1600" b="1" dirty="0" smtClean="0"/>
              <a:t> </a:t>
            </a:r>
            <a:r>
              <a:rPr lang="en-US" sz="1600" b="1" dirty="0" err="1" smtClean="0"/>
              <a:t>dhe</a:t>
            </a:r>
            <a:r>
              <a:rPr lang="en-US" sz="1600" b="1" dirty="0" smtClean="0"/>
              <a:t> per </a:t>
            </a:r>
            <a:r>
              <a:rPr lang="en-US" sz="1600" b="1" dirty="0" err="1" smtClean="0"/>
              <a:t>perdorim</a:t>
            </a:r>
            <a:r>
              <a:rPr lang="en-US" sz="1600" b="1" dirty="0" smtClean="0"/>
              <a:t> </a:t>
            </a:r>
            <a:r>
              <a:rPr lang="en-US" sz="1600" b="1" dirty="0" err="1" smtClean="0"/>
              <a:t>vetiak,me</a:t>
            </a:r>
            <a:r>
              <a:rPr lang="en-US" sz="1600" b="1" dirty="0" smtClean="0"/>
              <a:t> </a:t>
            </a:r>
            <a:r>
              <a:rPr lang="en-US" sz="1600" b="1" dirty="0" err="1" smtClean="0"/>
              <a:t>ane</a:t>
            </a:r>
            <a:r>
              <a:rPr lang="en-US" sz="1600" b="1" dirty="0" smtClean="0"/>
              <a:t> </a:t>
            </a:r>
            <a:r>
              <a:rPr lang="en-US" sz="1600" b="1" dirty="0" err="1" smtClean="0"/>
              <a:t>te</a:t>
            </a:r>
            <a:r>
              <a:rPr lang="en-US" sz="1600" b="1" dirty="0" smtClean="0"/>
              <a:t> </a:t>
            </a:r>
            <a:r>
              <a:rPr lang="en-US" sz="1600" b="1" dirty="0" err="1" smtClean="0"/>
              <a:t>internetit</a:t>
            </a:r>
            <a:r>
              <a:rPr lang="en-US" sz="1600" b="1" dirty="0" smtClean="0"/>
              <a:t> sot </a:t>
            </a:r>
            <a:r>
              <a:rPr lang="en-US" sz="1600" b="1" dirty="0" err="1" smtClean="0"/>
              <a:t>shume</a:t>
            </a:r>
            <a:r>
              <a:rPr lang="en-US" sz="1600" b="1" dirty="0" smtClean="0"/>
              <a:t> </a:t>
            </a:r>
            <a:r>
              <a:rPr lang="en-US" sz="1600" b="1" dirty="0" err="1" smtClean="0"/>
              <a:t>njerez</a:t>
            </a:r>
            <a:r>
              <a:rPr lang="en-US" sz="1600" b="1" dirty="0" smtClean="0"/>
              <a:t> ne </a:t>
            </a:r>
            <a:r>
              <a:rPr lang="en-US" sz="1600" b="1" dirty="0" err="1" smtClean="0"/>
              <a:t>bote</a:t>
            </a:r>
            <a:r>
              <a:rPr lang="en-US" sz="1600" b="1" dirty="0" smtClean="0"/>
              <a:t> </a:t>
            </a:r>
            <a:r>
              <a:rPr lang="en-US" sz="1600" b="1" dirty="0" err="1" smtClean="0"/>
              <a:t>komunikojne</a:t>
            </a:r>
            <a:r>
              <a:rPr lang="en-US" sz="1600" b="1" dirty="0" smtClean="0"/>
              <a:t> </a:t>
            </a:r>
            <a:r>
              <a:rPr lang="en-US" sz="1600" b="1" dirty="0" err="1" smtClean="0"/>
              <a:t>ndermjet</a:t>
            </a:r>
            <a:r>
              <a:rPr lang="en-US" sz="1600" b="1" dirty="0" smtClean="0"/>
              <a:t> tyre.por le </a:t>
            </a:r>
            <a:r>
              <a:rPr lang="en-US" sz="1600" b="1" dirty="0" err="1" smtClean="0"/>
              <a:t>te</a:t>
            </a:r>
            <a:r>
              <a:rPr lang="en-US" sz="1600" b="1" dirty="0" smtClean="0"/>
              <a:t> </a:t>
            </a:r>
            <a:r>
              <a:rPr lang="en-US" sz="1600" b="1" dirty="0" err="1" smtClean="0"/>
              <a:t>kthehemi</a:t>
            </a:r>
            <a:r>
              <a:rPr lang="en-US" sz="1600" b="1" dirty="0" smtClean="0"/>
              <a:t> </a:t>
            </a:r>
            <a:r>
              <a:rPr lang="en-US" sz="1600" b="1" dirty="0" err="1" smtClean="0"/>
              <a:t>tek</a:t>
            </a:r>
            <a:r>
              <a:rPr lang="en-US" sz="1600" b="1" dirty="0" smtClean="0"/>
              <a:t> </a:t>
            </a:r>
            <a:r>
              <a:rPr lang="en-US" sz="1600" b="1" dirty="0" err="1" smtClean="0"/>
              <a:t>gjeneratat</a:t>
            </a:r>
            <a:r>
              <a:rPr lang="en-US" sz="1600" b="1" dirty="0" smtClean="0"/>
              <a:t> e</a:t>
            </a:r>
          </a:p>
          <a:p>
            <a:r>
              <a:rPr lang="en-US" sz="1600" b="1" dirty="0" err="1" smtClean="0"/>
              <a:t>kompjuterit,si</a:t>
            </a:r>
            <a:r>
              <a:rPr lang="en-US" sz="1600" b="1" dirty="0" smtClean="0"/>
              <a:t> u </a:t>
            </a:r>
            <a:r>
              <a:rPr lang="en-US" sz="1600" b="1" dirty="0" err="1" smtClean="0"/>
              <a:t>zhvillua</a:t>
            </a:r>
            <a:r>
              <a:rPr lang="en-US" sz="1600" b="1" dirty="0" smtClean="0"/>
              <a:t> </a:t>
            </a:r>
            <a:r>
              <a:rPr lang="en-US" sz="1600" b="1" dirty="0" err="1" smtClean="0"/>
              <a:t>kompjuteri</a:t>
            </a:r>
            <a:r>
              <a:rPr lang="en-US" sz="1600" b="1" dirty="0" smtClean="0"/>
              <a:t> </a:t>
            </a:r>
            <a:r>
              <a:rPr lang="en-US" sz="1600" b="1" dirty="0" err="1" smtClean="0"/>
              <a:t>nga</a:t>
            </a:r>
            <a:r>
              <a:rPr lang="en-US" sz="1600" b="1" dirty="0" smtClean="0"/>
              <a:t> </a:t>
            </a:r>
            <a:r>
              <a:rPr lang="en-US" sz="1600" b="1" dirty="0" err="1" smtClean="0"/>
              <a:t>fillimet</a:t>
            </a:r>
            <a:r>
              <a:rPr lang="en-US" sz="1600" b="1" dirty="0" smtClean="0"/>
              <a:t> e </a:t>
            </a:r>
            <a:r>
              <a:rPr lang="en-US" sz="1600" b="1" dirty="0" err="1" smtClean="0"/>
              <a:t>tij</a:t>
            </a:r>
            <a:r>
              <a:rPr lang="en-US" sz="1600" b="1" dirty="0" smtClean="0"/>
              <a:t> e </a:t>
            </a:r>
            <a:r>
              <a:rPr lang="en-US" sz="1600" b="1" dirty="0" err="1" smtClean="0"/>
              <a:t>deri</a:t>
            </a:r>
            <a:r>
              <a:rPr lang="en-US" sz="1600" b="1" dirty="0" smtClean="0"/>
              <a:t> ne </a:t>
            </a:r>
            <a:r>
              <a:rPr lang="en-US" sz="1600" b="1" dirty="0" err="1" smtClean="0"/>
              <a:t>ditet</a:t>
            </a:r>
            <a:r>
              <a:rPr lang="en-US" sz="1600" b="1" dirty="0" smtClean="0"/>
              <a:t> e </a:t>
            </a:r>
            <a:r>
              <a:rPr lang="en-US" sz="1600" b="1" dirty="0" err="1" smtClean="0"/>
              <a:t>sotme</a:t>
            </a:r>
            <a:r>
              <a:rPr lang="en-US" sz="1600" b="1" dirty="0" smtClean="0"/>
              <a:t> .Sic </a:t>
            </a:r>
            <a:r>
              <a:rPr lang="en-US" sz="1600" b="1" dirty="0" err="1" smtClean="0"/>
              <a:t>thame</a:t>
            </a:r>
            <a:r>
              <a:rPr lang="en-US" sz="1600" b="1" dirty="0" smtClean="0"/>
              <a:t> me </a:t>
            </a:r>
            <a:r>
              <a:rPr lang="en-US" sz="1600" b="1" dirty="0" err="1" smtClean="0"/>
              <a:t>siper</a:t>
            </a:r>
            <a:r>
              <a:rPr lang="en-US" sz="1600" b="1" dirty="0" smtClean="0"/>
              <a:t> </a:t>
            </a:r>
            <a:r>
              <a:rPr lang="en-US" sz="1600" b="1" dirty="0" err="1" smtClean="0"/>
              <a:t>kemi</a:t>
            </a:r>
            <a:r>
              <a:rPr lang="en-US" sz="1600" b="1" dirty="0" smtClean="0"/>
              <a:t> 5 </a:t>
            </a:r>
            <a:r>
              <a:rPr lang="en-US" sz="1600" b="1" dirty="0" err="1" smtClean="0"/>
              <a:t>gjenerata</a:t>
            </a:r>
            <a:r>
              <a:rPr lang="en-US" sz="1600" b="1" dirty="0" smtClean="0"/>
              <a:t>:</a:t>
            </a:r>
          </a:p>
          <a:p>
            <a:r>
              <a:rPr lang="en-US" sz="1800" b="1" dirty="0" err="1" smtClean="0"/>
              <a:t>Gjenerata</a:t>
            </a:r>
            <a:r>
              <a:rPr lang="en-US" sz="1800" b="1" dirty="0" smtClean="0"/>
              <a:t> e </a:t>
            </a:r>
            <a:r>
              <a:rPr lang="en-US" sz="1800" b="1" dirty="0" err="1" smtClean="0"/>
              <a:t>parë</a:t>
            </a:r>
            <a:endParaRPr lang="en-US" sz="1800" b="1" dirty="0" smtClean="0"/>
          </a:p>
          <a:p>
            <a:r>
              <a:rPr lang="en-US" sz="1600" b="1" dirty="0" err="1" smtClean="0"/>
              <a:t>Gjenerata</a:t>
            </a:r>
            <a:r>
              <a:rPr lang="en-US" sz="1600" b="1" dirty="0" smtClean="0"/>
              <a:t> e </a:t>
            </a:r>
            <a:r>
              <a:rPr lang="en-US" sz="1600" b="1" dirty="0" err="1" smtClean="0"/>
              <a:t>parë</a:t>
            </a:r>
            <a:r>
              <a:rPr lang="en-US" sz="1600" b="1" dirty="0" smtClean="0"/>
              <a:t> e </a:t>
            </a:r>
            <a:r>
              <a:rPr lang="en-US" sz="1600" b="1" dirty="0" err="1" smtClean="0"/>
              <a:t>kompjuterëve</a:t>
            </a:r>
            <a:r>
              <a:rPr lang="en-US" sz="1600" b="1" dirty="0" smtClean="0"/>
              <a:t> </a:t>
            </a:r>
            <a:r>
              <a:rPr lang="en-US" sz="1600" b="1" dirty="0" err="1" smtClean="0"/>
              <a:t>përdorte</a:t>
            </a:r>
            <a:r>
              <a:rPr lang="en-US" sz="1600" b="1" dirty="0" smtClean="0"/>
              <a:t> </a:t>
            </a:r>
            <a:r>
              <a:rPr lang="en-US" sz="1600" b="1" dirty="0" err="1" smtClean="0"/>
              <a:t>gypat</a:t>
            </a:r>
            <a:r>
              <a:rPr lang="en-US" sz="1600" b="1" dirty="0" smtClean="0"/>
              <a:t> </a:t>
            </a:r>
            <a:r>
              <a:rPr lang="en-US" sz="1600" b="1" dirty="0" err="1" smtClean="0"/>
              <a:t>elektronik</a:t>
            </a:r>
            <a:r>
              <a:rPr lang="en-US" sz="1600" b="1" dirty="0" smtClean="0"/>
              <a:t> </a:t>
            </a:r>
            <a:r>
              <a:rPr lang="en-US" sz="1600" b="1" dirty="0" err="1" smtClean="0"/>
              <a:t>dhe</a:t>
            </a:r>
            <a:r>
              <a:rPr lang="en-US" sz="1600" b="1" dirty="0" smtClean="0"/>
              <a:t> </a:t>
            </a:r>
            <a:r>
              <a:rPr lang="en-US" sz="1600" b="1" dirty="0" err="1" smtClean="0"/>
              <a:t>lidhjet</a:t>
            </a:r>
            <a:r>
              <a:rPr lang="en-US" sz="1600" b="1" dirty="0" smtClean="0"/>
              <a:t> me </a:t>
            </a:r>
            <a:r>
              <a:rPr lang="en-US" sz="1600" b="1" dirty="0" err="1" smtClean="0"/>
              <a:t>tela</a:t>
            </a:r>
            <a:r>
              <a:rPr lang="en-US" sz="1600" b="1" dirty="0" smtClean="0"/>
              <a:t> </a:t>
            </a:r>
            <a:r>
              <a:rPr lang="en-US" sz="1600" b="1" dirty="0" err="1" smtClean="0"/>
              <a:t>si</a:t>
            </a:r>
            <a:r>
              <a:rPr lang="en-US" sz="1600" b="1" dirty="0" smtClean="0"/>
              <a:t> </a:t>
            </a:r>
            <a:r>
              <a:rPr lang="en-US" sz="1600" b="1" dirty="0" err="1" smtClean="0"/>
              <a:t>komponente</a:t>
            </a:r>
            <a:r>
              <a:rPr lang="en-US" sz="1600" b="1" dirty="0" smtClean="0"/>
              <a:t> </a:t>
            </a:r>
            <a:r>
              <a:rPr lang="en-US" sz="1600" b="1" dirty="0" err="1" smtClean="0"/>
              <a:t>themelore</a:t>
            </a:r>
            <a:r>
              <a:rPr lang="en-US" sz="1600" b="1" dirty="0" smtClean="0"/>
              <a:t> </a:t>
            </a:r>
            <a:r>
              <a:rPr lang="en-US" sz="1600" b="1" dirty="0" err="1" smtClean="0"/>
              <a:t>ku</a:t>
            </a:r>
            <a:r>
              <a:rPr lang="en-US" sz="1600" b="1" dirty="0" smtClean="0"/>
              <a:t> </a:t>
            </a:r>
            <a:r>
              <a:rPr lang="en-US" sz="1600" b="1" dirty="0" err="1" smtClean="0"/>
              <a:t>bëhej</a:t>
            </a:r>
            <a:r>
              <a:rPr lang="en-US" sz="1600" b="1" dirty="0" smtClean="0"/>
              <a:t> </a:t>
            </a:r>
            <a:r>
              <a:rPr lang="en-US" sz="1600" b="1" dirty="0" err="1" smtClean="0"/>
              <a:t>përpunimi</a:t>
            </a:r>
            <a:r>
              <a:rPr lang="en-US" sz="1600" b="1" dirty="0" smtClean="0"/>
              <a:t> </a:t>
            </a:r>
            <a:r>
              <a:rPr lang="en-US" sz="1600" b="1" dirty="0" err="1" smtClean="0"/>
              <a:t>i</a:t>
            </a:r>
            <a:r>
              <a:rPr lang="en-US" sz="1600" b="1" dirty="0" smtClean="0"/>
              <a:t> </a:t>
            </a:r>
            <a:r>
              <a:rPr lang="en-US" sz="1600" b="1" dirty="0" err="1" smtClean="0"/>
              <a:t>të</a:t>
            </a:r>
            <a:r>
              <a:rPr lang="en-US" sz="1600" b="1" dirty="0" smtClean="0"/>
              <a:t> </a:t>
            </a:r>
            <a:r>
              <a:rPr lang="en-US" sz="1600" b="1" dirty="0" err="1" smtClean="0"/>
              <a:t>dhënave</a:t>
            </a:r>
            <a:r>
              <a:rPr lang="en-US" sz="1600" b="1" dirty="0" smtClean="0"/>
              <a:t>. </a:t>
            </a:r>
            <a:r>
              <a:rPr lang="en-US" sz="1600" b="1" dirty="0" err="1" smtClean="0"/>
              <a:t>Ishin</a:t>
            </a:r>
            <a:r>
              <a:rPr lang="en-US" sz="1600" b="1" dirty="0" smtClean="0"/>
              <a:t> </a:t>
            </a:r>
            <a:r>
              <a:rPr lang="en-US" sz="1600" b="1" dirty="0" err="1" smtClean="0"/>
              <a:t>shumë</a:t>
            </a:r>
            <a:r>
              <a:rPr lang="en-US" sz="1600" b="1" dirty="0" smtClean="0"/>
              <a:t> </a:t>
            </a:r>
            <a:r>
              <a:rPr lang="en-US" sz="1600" b="1" dirty="0" err="1" smtClean="0"/>
              <a:t>të</a:t>
            </a:r>
            <a:r>
              <a:rPr lang="en-US" sz="1600" b="1" dirty="0" smtClean="0"/>
              <a:t> </a:t>
            </a:r>
            <a:r>
              <a:rPr lang="en-US" sz="1600" b="1" dirty="0" err="1" smtClean="0"/>
              <a:t>mëdha</a:t>
            </a:r>
            <a:r>
              <a:rPr lang="en-US" sz="1600" b="1" dirty="0" smtClean="0"/>
              <a:t> </a:t>
            </a:r>
            <a:r>
              <a:rPr lang="en-US" sz="1600" b="1" dirty="0" err="1" smtClean="0"/>
              <a:t>dhe</a:t>
            </a:r>
            <a:r>
              <a:rPr lang="en-US" sz="1600" b="1" dirty="0" smtClean="0"/>
              <a:t> </a:t>
            </a:r>
            <a:r>
              <a:rPr lang="en-US" sz="1600" b="1" dirty="0" err="1" smtClean="0"/>
              <a:t>harxhonin</a:t>
            </a:r>
            <a:r>
              <a:rPr lang="en-US" sz="1600" b="1" dirty="0" smtClean="0"/>
              <a:t> </a:t>
            </a:r>
            <a:r>
              <a:rPr lang="en-US" sz="1600" b="1" dirty="0" err="1" smtClean="0"/>
              <a:t>shumë</a:t>
            </a:r>
            <a:r>
              <a:rPr lang="en-US" sz="1600" b="1" dirty="0" smtClean="0"/>
              <a:t> </a:t>
            </a:r>
            <a:r>
              <a:rPr lang="en-US" sz="1600" b="1" dirty="0" err="1" smtClean="0"/>
              <a:t>energji</a:t>
            </a:r>
            <a:r>
              <a:rPr lang="en-US" sz="1600" b="1" dirty="0" smtClean="0"/>
              <a:t> </a:t>
            </a:r>
            <a:r>
              <a:rPr lang="en-US" sz="1600" b="1" dirty="0" err="1" smtClean="0"/>
              <a:t>elektrike</a:t>
            </a:r>
            <a:r>
              <a:rPr lang="en-US" sz="1600" b="1" dirty="0" smtClean="0"/>
              <a:t>. </a:t>
            </a:r>
            <a:r>
              <a:rPr lang="en-US" sz="1600" b="1" dirty="0" err="1" smtClean="0"/>
              <a:t>Në</a:t>
            </a:r>
            <a:r>
              <a:rPr lang="en-US" sz="1600" b="1" dirty="0" smtClean="0"/>
              <a:t> </a:t>
            </a:r>
            <a:r>
              <a:rPr lang="en-US" sz="1600" b="1" dirty="0" err="1" smtClean="0"/>
              <a:t>anën</a:t>
            </a:r>
            <a:r>
              <a:rPr lang="en-US" sz="1600" b="1" dirty="0" smtClean="0"/>
              <a:t> </a:t>
            </a:r>
            <a:r>
              <a:rPr lang="en-US" sz="1600" b="1" dirty="0" err="1" smtClean="0"/>
              <a:t>tjetër</a:t>
            </a:r>
            <a:r>
              <a:rPr lang="en-US" sz="1600" b="1" dirty="0" smtClean="0"/>
              <a:t>, </a:t>
            </a:r>
            <a:r>
              <a:rPr lang="en-US" sz="1600" b="1" dirty="0" err="1" smtClean="0"/>
              <a:t>shpesh</a:t>
            </a:r>
            <a:r>
              <a:rPr lang="en-US" sz="1600" b="1" dirty="0" smtClean="0"/>
              <a:t> u </a:t>
            </a:r>
            <a:r>
              <a:rPr lang="en-US" sz="1600" b="1" dirty="0" err="1" smtClean="0"/>
              <a:t>nënshtroheshin</a:t>
            </a:r>
            <a:r>
              <a:rPr lang="en-US" sz="1600" b="1" dirty="0" smtClean="0"/>
              <a:t> </a:t>
            </a:r>
            <a:r>
              <a:rPr lang="en-US" sz="1600" b="1" dirty="0" err="1" smtClean="0"/>
              <a:t>defekteve</a:t>
            </a:r>
            <a:r>
              <a:rPr lang="en-US" sz="1600" b="1" dirty="0" smtClean="0"/>
              <a:t>, </a:t>
            </a:r>
            <a:r>
              <a:rPr lang="en-US" sz="1600" b="1" dirty="0" err="1" smtClean="0"/>
              <a:t>ndërsa</a:t>
            </a:r>
            <a:r>
              <a:rPr lang="en-US" sz="1600" b="1" dirty="0" smtClean="0"/>
              <a:t> </a:t>
            </a:r>
            <a:r>
              <a:rPr lang="en-US" sz="1600" b="1" dirty="0" err="1" smtClean="0"/>
              <a:t>shpresa</a:t>
            </a:r>
            <a:r>
              <a:rPr lang="en-US" sz="1600" b="1" dirty="0" smtClean="0"/>
              <a:t> e </a:t>
            </a:r>
            <a:r>
              <a:rPr lang="en-US" sz="1600" b="1" dirty="0" err="1" smtClean="0"/>
              <a:t>tyre</a:t>
            </a:r>
            <a:r>
              <a:rPr lang="en-US" sz="1600" b="1" dirty="0" smtClean="0"/>
              <a:t> (</a:t>
            </a:r>
            <a:r>
              <a:rPr lang="en-US" sz="1600" b="1" dirty="0" err="1" smtClean="0"/>
              <a:t>rezistushmëria</a:t>
            </a:r>
            <a:r>
              <a:rPr lang="en-US" sz="1600" b="1" dirty="0" smtClean="0"/>
              <a:t> </a:t>
            </a:r>
            <a:r>
              <a:rPr lang="en-US" sz="1600" b="1" dirty="0" err="1" smtClean="0"/>
              <a:t>ndaj</a:t>
            </a:r>
            <a:r>
              <a:rPr lang="en-US" sz="1600" b="1" dirty="0" smtClean="0"/>
              <a:t> </a:t>
            </a:r>
            <a:r>
              <a:rPr lang="en-US" sz="1600" b="1" dirty="0" err="1" smtClean="0"/>
              <a:t>gabimeve</a:t>
            </a:r>
            <a:r>
              <a:rPr lang="en-US" sz="1600" b="1" dirty="0" smtClean="0"/>
              <a:t> </a:t>
            </a:r>
            <a:r>
              <a:rPr lang="en-US" sz="1600" b="1" dirty="0" err="1" smtClean="0"/>
              <a:t>gjatë</a:t>
            </a:r>
            <a:r>
              <a:rPr lang="en-US" sz="1600" b="1" dirty="0" smtClean="0"/>
              <a:t> </a:t>
            </a:r>
            <a:r>
              <a:rPr lang="en-US" sz="1600" b="1" dirty="0" err="1" smtClean="0"/>
              <a:t>punës</a:t>
            </a:r>
            <a:r>
              <a:rPr lang="en-US" sz="1600" b="1" dirty="0" smtClean="0"/>
              <a:t>) </a:t>
            </a:r>
            <a:r>
              <a:rPr lang="en-US" sz="1600" b="1" dirty="0" err="1" smtClean="0"/>
              <a:t>ishte</a:t>
            </a:r>
            <a:r>
              <a:rPr lang="en-US" sz="1600" b="1" dirty="0" smtClean="0"/>
              <a:t> </a:t>
            </a:r>
            <a:r>
              <a:rPr lang="en-US" sz="1600" b="1" dirty="0" err="1" smtClean="0"/>
              <a:t>modeste</a:t>
            </a:r>
            <a:r>
              <a:rPr lang="en-US" sz="1600" b="1" dirty="0" smtClean="0"/>
              <a:t>.</a:t>
            </a:r>
          </a:p>
          <a:p>
            <a:r>
              <a:rPr lang="en-US" sz="1800" b="1" dirty="0" err="1" smtClean="0"/>
              <a:t>Gjenerata</a:t>
            </a:r>
            <a:r>
              <a:rPr lang="en-US" sz="1800" b="1" dirty="0" smtClean="0"/>
              <a:t> e </a:t>
            </a:r>
            <a:r>
              <a:rPr lang="en-US" sz="1800" b="1" dirty="0" err="1" smtClean="0"/>
              <a:t>dytë</a:t>
            </a:r>
            <a:endParaRPr lang="en-US" sz="1800" b="1" dirty="0" smtClean="0"/>
          </a:p>
          <a:p>
            <a:r>
              <a:rPr lang="en-US" sz="1600" b="1" dirty="0" err="1" smtClean="0"/>
              <a:t>Gjenerata</a:t>
            </a:r>
            <a:r>
              <a:rPr lang="en-US" sz="1600" b="1" dirty="0" smtClean="0"/>
              <a:t> e </a:t>
            </a:r>
            <a:r>
              <a:rPr lang="en-US" sz="1600" b="1" dirty="0" err="1" smtClean="0"/>
              <a:t>dytë</a:t>
            </a:r>
            <a:r>
              <a:rPr lang="en-US" sz="1600" b="1" dirty="0" smtClean="0"/>
              <a:t> e </a:t>
            </a:r>
            <a:r>
              <a:rPr lang="en-US" sz="1600" b="1" dirty="0" err="1" smtClean="0"/>
              <a:t>kompjuterëve</a:t>
            </a:r>
            <a:r>
              <a:rPr lang="en-US" sz="1600" b="1" dirty="0" smtClean="0"/>
              <a:t> </a:t>
            </a:r>
            <a:r>
              <a:rPr lang="en-US" sz="1600" b="1" dirty="0" err="1" smtClean="0"/>
              <a:t>përdor</a:t>
            </a:r>
            <a:r>
              <a:rPr lang="en-US" sz="1600" b="1" dirty="0" smtClean="0"/>
              <a:t> </a:t>
            </a:r>
            <a:r>
              <a:rPr lang="en-US" sz="1600" b="1" dirty="0" err="1" smtClean="0"/>
              <a:t>teknologji</a:t>
            </a:r>
            <a:r>
              <a:rPr lang="en-US" sz="1600" b="1" dirty="0" smtClean="0"/>
              <a:t> </a:t>
            </a:r>
            <a:r>
              <a:rPr lang="en-US" sz="1600" b="1" dirty="0" err="1" smtClean="0"/>
              <a:t>të</a:t>
            </a:r>
            <a:r>
              <a:rPr lang="en-US" sz="1600" b="1" dirty="0" smtClean="0"/>
              <a:t> re </a:t>
            </a:r>
            <a:r>
              <a:rPr lang="en-US" sz="1600" b="1" dirty="0" err="1" smtClean="0"/>
              <a:t>të</a:t>
            </a:r>
            <a:r>
              <a:rPr lang="en-US" sz="1600" b="1" dirty="0" smtClean="0"/>
              <a:t> </a:t>
            </a:r>
            <a:r>
              <a:rPr lang="en-US" sz="1600" b="1" dirty="0" err="1" smtClean="0"/>
              <a:t>mbështetur</a:t>
            </a:r>
            <a:r>
              <a:rPr lang="en-US" sz="1600" b="1" dirty="0" smtClean="0"/>
              <a:t> </a:t>
            </a:r>
            <a:r>
              <a:rPr lang="en-US" sz="1600" b="1" dirty="0" err="1" smtClean="0"/>
              <a:t>në</a:t>
            </a:r>
            <a:r>
              <a:rPr lang="en-US" sz="1600" b="1" dirty="0" smtClean="0"/>
              <a:t> </a:t>
            </a:r>
            <a:r>
              <a:rPr lang="en-US" sz="1600" b="1" dirty="0" err="1" smtClean="0"/>
              <a:t>të</a:t>
            </a:r>
            <a:r>
              <a:rPr lang="en-US" sz="1600" b="1" dirty="0" smtClean="0"/>
              <a:t> </a:t>
            </a:r>
            <a:r>
              <a:rPr lang="en-US" sz="1600" b="1" dirty="0" err="1" smtClean="0"/>
              <a:t>ashtuquajturat</a:t>
            </a:r>
            <a:r>
              <a:rPr lang="en-US" sz="1600" b="1" dirty="0" smtClean="0"/>
              <a:t> </a:t>
            </a:r>
            <a:r>
              <a:rPr lang="en-US" sz="1600" b="1" dirty="0" err="1" smtClean="0"/>
              <a:t>gjysmëpërçues</a:t>
            </a:r>
            <a:r>
              <a:rPr lang="en-US" sz="1600" b="1" dirty="0" smtClean="0"/>
              <a:t>. </a:t>
            </a:r>
          </a:p>
          <a:p>
            <a:endParaRPr lang="en-US" sz="1600" b="1" dirty="0" smtClean="0"/>
          </a:p>
          <a:p>
            <a:endParaRPr lang="en-US" dirty="0" smtClean="0"/>
          </a:p>
        </p:txBody>
      </p:sp>
      <p:pic>
        <p:nvPicPr>
          <p:cNvPr id="5" name="Picture 4" descr="C:\Users\shkolla\Desktop\kom.jpg"/>
          <p:cNvPicPr/>
          <p:nvPr/>
        </p:nvPicPr>
        <p:blipFill>
          <a:blip r:embed="rId3" cstate="print"/>
          <a:srcRect/>
          <a:stretch>
            <a:fillRect/>
          </a:stretch>
        </p:blipFill>
        <p:spPr bwMode="auto">
          <a:xfrm>
            <a:off x="5334000" y="304800"/>
            <a:ext cx="3276600" cy="19812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Text Placeholder 2"/>
          <p:cNvSpPr>
            <a:spLocks noGrp="1"/>
          </p:cNvSpPr>
          <p:nvPr>
            <p:ph type="body" idx="1"/>
          </p:nvPr>
        </p:nvSpPr>
        <p:spPr>
          <a:xfrm>
            <a:off x="530352" y="304800"/>
            <a:ext cx="8080248" cy="6400800"/>
          </a:xfrm>
        </p:spPr>
        <p:txBody>
          <a:bodyPr>
            <a:noAutofit/>
          </a:bodyPr>
          <a:lstStyle/>
          <a:p>
            <a:r>
              <a:rPr lang="en-US" sz="1600" b="1" dirty="0" err="1" smtClean="0"/>
              <a:t>Tranzistorët</a:t>
            </a:r>
            <a:r>
              <a:rPr lang="en-US" sz="1600" b="1" dirty="0" smtClean="0"/>
              <a:t> </a:t>
            </a:r>
            <a:r>
              <a:rPr lang="en-US" sz="1600" b="1" dirty="0" err="1" smtClean="0"/>
              <a:t>dhe</a:t>
            </a:r>
            <a:r>
              <a:rPr lang="en-US" sz="1600" b="1" dirty="0" smtClean="0"/>
              <a:t> </a:t>
            </a:r>
            <a:r>
              <a:rPr lang="en-US" sz="1600" b="1" dirty="0" err="1" smtClean="0"/>
              <a:t>qarqet</a:t>
            </a:r>
            <a:r>
              <a:rPr lang="en-US" sz="1600" b="1" dirty="0" smtClean="0"/>
              <a:t> e </a:t>
            </a:r>
            <a:r>
              <a:rPr lang="en-US" sz="1600" b="1" dirty="0" err="1" smtClean="0"/>
              <a:t>integruara</a:t>
            </a:r>
            <a:r>
              <a:rPr lang="en-US" sz="1600" b="1" dirty="0" smtClean="0"/>
              <a:t> </a:t>
            </a:r>
            <a:r>
              <a:rPr lang="en-US" sz="1600" b="1" dirty="0" err="1" smtClean="0"/>
              <a:t>të</a:t>
            </a:r>
            <a:r>
              <a:rPr lang="en-US" sz="1600" b="1" dirty="0" smtClean="0"/>
              <a:t> </a:t>
            </a:r>
            <a:r>
              <a:rPr lang="en-US" sz="1600" b="1" dirty="0" err="1" smtClean="0"/>
              <a:t>rrymës</a:t>
            </a:r>
            <a:r>
              <a:rPr lang="en-US" sz="1600" b="1" dirty="0" smtClean="0"/>
              <a:t> </a:t>
            </a:r>
            <a:r>
              <a:rPr lang="en-US" sz="1600" b="1" dirty="0" err="1" smtClean="0"/>
              <a:t>janë</a:t>
            </a:r>
            <a:r>
              <a:rPr lang="en-US" sz="1600" b="1" dirty="0" smtClean="0"/>
              <a:t> </a:t>
            </a:r>
            <a:r>
              <a:rPr lang="en-US" sz="1600" b="1" dirty="0" err="1" smtClean="0"/>
              <a:t>komponente</a:t>
            </a:r>
            <a:r>
              <a:rPr lang="en-US" sz="1600" b="1" dirty="0" smtClean="0"/>
              <a:t> </a:t>
            </a:r>
            <a:r>
              <a:rPr lang="en-US" sz="1600" b="1" dirty="0" err="1" smtClean="0"/>
              <a:t>themelore</a:t>
            </a:r>
            <a:r>
              <a:rPr lang="en-US" sz="1600" b="1" dirty="0" smtClean="0"/>
              <a:t> </a:t>
            </a:r>
            <a:r>
              <a:rPr lang="en-US" sz="1600" b="1" dirty="0" err="1" smtClean="0"/>
              <a:t>në</a:t>
            </a:r>
            <a:r>
              <a:rPr lang="en-US" sz="1600" b="1" dirty="0" smtClean="0"/>
              <a:t> </a:t>
            </a:r>
            <a:r>
              <a:rPr lang="en-US" sz="1600" b="1" dirty="0" err="1" smtClean="0"/>
              <a:t>konstruktimin</a:t>
            </a:r>
            <a:r>
              <a:rPr lang="en-US" sz="1600" b="1" dirty="0" smtClean="0"/>
              <a:t> e </a:t>
            </a:r>
            <a:r>
              <a:rPr lang="en-US" sz="1600" b="1" dirty="0" err="1" smtClean="0"/>
              <a:t>kompjuterëve</a:t>
            </a:r>
            <a:r>
              <a:rPr lang="en-US" sz="1600" b="1" dirty="0" smtClean="0"/>
              <a:t> </a:t>
            </a:r>
            <a:r>
              <a:rPr lang="en-US" sz="1600" b="1" dirty="0" err="1" smtClean="0"/>
              <a:t>dhe</a:t>
            </a:r>
            <a:r>
              <a:rPr lang="en-US" sz="1600" b="1" dirty="0" smtClean="0"/>
              <a:t> </a:t>
            </a:r>
            <a:r>
              <a:rPr lang="en-US" sz="1600" b="1" dirty="0" err="1" smtClean="0"/>
              <a:t>komponentet</a:t>
            </a:r>
            <a:r>
              <a:rPr lang="en-US" sz="1600" b="1" dirty="0" smtClean="0"/>
              <a:t> </a:t>
            </a:r>
            <a:r>
              <a:rPr lang="en-US" sz="1600" b="1" dirty="0" err="1" smtClean="0"/>
              <a:t>tjera</a:t>
            </a:r>
            <a:r>
              <a:rPr lang="en-US" sz="1600" b="1" dirty="0" smtClean="0"/>
              <a:t> </a:t>
            </a:r>
            <a:r>
              <a:rPr lang="en-US" sz="1600" b="1" dirty="0" err="1" smtClean="0"/>
              <a:t>të</a:t>
            </a:r>
            <a:r>
              <a:rPr lang="en-US" sz="1600" b="1" dirty="0" smtClean="0"/>
              <a:t> </a:t>
            </a:r>
            <a:r>
              <a:rPr lang="en-US" sz="1600" b="1" dirty="0" err="1" smtClean="0"/>
              <a:t>sistemeve</a:t>
            </a:r>
            <a:r>
              <a:rPr lang="en-US" sz="1600" b="1" dirty="0" smtClean="0"/>
              <a:t> </a:t>
            </a:r>
            <a:r>
              <a:rPr lang="en-US" sz="1600" b="1" dirty="0" err="1" smtClean="0"/>
              <a:t>tjera</a:t>
            </a:r>
            <a:r>
              <a:rPr lang="en-US" sz="1600" b="1" dirty="0" smtClean="0"/>
              <a:t> </a:t>
            </a:r>
            <a:r>
              <a:rPr lang="en-US" sz="1600" b="1" dirty="0" err="1" smtClean="0"/>
              <a:t>kompjuterike</a:t>
            </a:r>
            <a:r>
              <a:rPr lang="en-US" sz="1600" b="1" dirty="0" smtClean="0"/>
              <a:t> </a:t>
            </a:r>
            <a:r>
              <a:rPr lang="en-US" sz="1600" b="1" dirty="0" err="1" smtClean="0"/>
              <a:t>pasi</a:t>
            </a:r>
            <a:r>
              <a:rPr lang="en-US" sz="1600" b="1" dirty="0" smtClean="0"/>
              <a:t> </a:t>
            </a:r>
            <a:r>
              <a:rPr lang="en-US" sz="1600" b="1" dirty="0" err="1" smtClean="0"/>
              <a:t>që</a:t>
            </a:r>
            <a:r>
              <a:rPr lang="en-US" sz="1600" b="1" dirty="0" smtClean="0"/>
              <a:t> </a:t>
            </a:r>
            <a:r>
              <a:rPr lang="en-US" sz="1600" b="1" dirty="0" err="1" smtClean="0"/>
              <a:t>zvogëluan</a:t>
            </a:r>
            <a:r>
              <a:rPr lang="en-US" sz="1600" b="1" dirty="0" smtClean="0"/>
              <a:t> </a:t>
            </a:r>
            <a:r>
              <a:rPr lang="en-US" sz="1600" b="1" dirty="0" err="1" smtClean="0"/>
              <a:t>dukshëm</a:t>
            </a:r>
            <a:r>
              <a:rPr lang="en-US" sz="1600" b="1" dirty="0" smtClean="0"/>
              <a:t> </a:t>
            </a:r>
            <a:r>
              <a:rPr lang="en-US" sz="1600" b="1" dirty="0" err="1" smtClean="0"/>
              <a:t>dimensionet</a:t>
            </a:r>
            <a:r>
              <a:rPr lang="en-US" sz="1600" b="1" dirty="0" smtClean="0"/>
              <a:t> e </a:t>
            </a:r>
            <a:r>
              <a:rPr lang="en-US" sz="1600" b="1" dirty="0" err="1" smtClean="0"/>
              <a:t>gabaritit</a:t>
            </a:r>
            <a:r>
              <a:rPr lang="en-US" sz="1600" b="1" dirty="0" smtClean="0"/>
              <a:t>, </a:t>
            </a:r>
            <a:r>
              <a:rPr lang="en-US" sz="1600" b="1" dirty="0" err="1" smtClean="0"/>
              <a:t>rritet</a:t>
            </a:r>
            <a:r>
              <a:rPr lang="en-US" sz="1600" b="1" dirty="0" smtClean="0"/>
              <a:t> </a:t>
            </a:r>
            <a:r>
              <a:rPr lang="en-US" sz="1600" b="1" dirty="0" err="1" smtClean="0"/>
              <a:t>shpejtësia</a:t>
            </a:r>
            <a:r>
              <a:rPr lang="en-US" sz="1600" b="1" dirty="0" smtClean="0"/>
              <a:t> </a:t>
            </a:r>
            <a:r>
              <a:rPr lang="en-US" sz="1600" b="1" dirty="0" err="1" smtClean="0"/>
              <a:t>dhe</a:t>
            </a:r>
            <a:r>
              <a:rPr lang="en-US" sz="1600" b="1" dirty="0" smtClean="0"/>
              <a:t> </a:t>
            </a:r>
            <a:r>
              <a:rPr lang="en-US" sz="1600" b="1" dirty="0" err="1" smtClean="0"/>
              <a:t>arrihet</a:t>
            </a:r>
            <a:r>
              <a:rPr lang="en-US" sz="1600" b="1" dirty="0" smtClean="0"/>
              <a:t> </a:t>
            </a:r>
            <a:r>
              <a:rPr lang="en-US" sz="1600" b="1" dirty="0" err="1" smtClean="0"/>
              <a:t>sigurim</a:t>
            </a:r>
            <a:r>
              <a:rPr lang="en-US" sz="1600" b="1" dirty="0" smtClean="0"/>
              <a:t> </a:t>
            </a:r>
            <a:r>
              <a:rPr lang="en-US" sz="1600" b="1" dirty="0" err="1" smtClean="0"/>
              <a:t>më</a:t>
            </a:r>
            <a:r>
              <a:rPr lang="en-US" sz="1600" b="1" dirty="0" smtClean="0"/>
              <a:t> </a:t>
            </a:r>
            <a:r>
              <a:rPr lang="en-US" sz="1600" b="1" dirty="0" err="1" smtClean="0"/>
              <a:t>i</a:t>
            </a:r>
            <a:r>
              <a:rPr lang="en-US" sz="1600" b="1" dirty="0" smtClean="0"/>
              <a:t> </a:t>
            </a:r>
            <a:r>
              <a:rPr lang="en-US" sz="1600" b="1" dirty="0" err="1" smtClean="0"/>
              <a:t>madh</a:t>
            </a:r>
            <a:r>
              <a:rPr lang="en-US" sz="1600" b="1" dirty="0" smtClean="0"/>
              <a:t> </a:t>
            </a:r>
            <a:r>
              <a:rPr lang="en-US" sz="1600" b="1" dirty="0" err="1" smtClean="0"/>
              <a:t>në</a:t>
            </a:r>
            <a:r>
              <a:rPr lang="en-US" sz="1600" b="1" dirty="0" smtClean="0"/>
              <a:t> </a:t>
            </a:r>
            <a:r>
              <a:rPr lang="en-US" sz="1600" b="1" dirty="0" err="1" smtClean="0"/>
              <a:t>punë</a:t>
            </a:r>
            <a:r>
              <a:rPr lang="en-US" sz="1600" b="1" dirty="0" smtClean="0"/>
              <a:t>. </a:t>
            </a:r>
            <a:r>
              <a:rPr lang="en-US" sz="1600" b="1" dirty="0" err="1" smtClean="0"/>
              <a:t>Në</a:t>
            </a:r>
            <a:r>
              <a:rPr lang="en-US" sz="1600" b="1" dirty="0" smtClean="0"/>
              <a:t> </a:t>
            </a:r>
            <a:r>
              <a:rPr lang="en-US" sz="1600" b="1" dirty="0" err="1" smtClean="0"/>
              <a:t>programimin</a:t>
            </a:r>
            <a:r>
              <a:rPr lang="en-US" sz="1600" b="1" dirty="0" smtClean="0"/>
              <a:t> e </a:t>
            </a:r>
            <a:r>
              <a:rPr lang="en-US" sz="1600" b="1" dirty="0" err="1" smtClean="0"/>
              <a:t>këtyre</a:t>
            </a:r>
            <a:r>
              <a:rPr lang="en-US" sz="1600" b="1" dirty="0" smtClean="0"/>
              <a:t> </a:t>
            </a:r>
            <a:r>
              <a:rPr lang="en-US" sz="1600" b="1" dirty="0" err="1" smtClean="0"/>
              <a:t>kompjuterëve</a:t>
            </a:r>
            <a:r>
              <a:rPr lang="en-US" sz="1600" b="1" dirty="0" smtClean="0"/>
              <a:t>, </a:t>
            </a:r>
            <a:r>
              <a:rPr lang="en-US" sz="1600" b="1" dirty="0" err="1" smtClean="0"/>
              <a:t>gjuha</a:t>
            </a:r>
            <a:r>
              <a:rPr lang="en-US" sz="1600" b="1" dirty="0" smtClean="0"/>
              <a:t> e </a:t>
            </a:r>
            <a:r>
              <a:rPr lang="en-US" sz="1600" b="1" dirty="0" err="1" smtClean="0"/>
              <a:t>makinës</a:t>
            </a:r>
            <a:r>
              <a:rPr lang="en-US" sz="1600" b="1" dirty="0" smtClean="0"/>
              <a:t> </a:t>
            </a:r>
            <a:r>
              <a:rPr lang="en-US" sz="1600" b="1" dirty="0" err="1" smtClean="0"/>
              <a:t>zëvendësohet</a:t>
            </a:r>
            <a:r>
              <a:rPr lang="en-US" sz="1600" b="1" dirty="0" smtClean="0"/>
              <a:t> me </a:t>
            </a:r>
            <a:r>
              <a:rPr lang="en-US" sz="1600" b="1" dirty="0" err="1" smtClean="0"/>
              <a:t>gjuhën</a:t>
            </a:r>
            <a:r>
              <a:rPr lang="en-US" sz="1600" b="1" dirty="0" smtClean="0"/>
              <a:t> </a:t>
            </a:r>
            <a:r>
              <a:rPr lang="en-US" sz="1600" b="1" dirty="0" err="1" smtClean="0"/>
              <a:t>simbolike</a:t>
            </a:r>
            <a:r>
              <a:rPr lang="en-US" sz="1600" b="1" dirty="0" smtClean="0"/>
              <a:t> </a:t>
            </a:r>
            <a:r>
              <a:rPr lang="en-US" sz="1600" b="1" dirty="0" err="1" smtClean="0"/>
              <a:t>që</a:t>
            </a:r>
            <a:r>
              <a:rPr lang="en-US" sz="1600" b="1" dirty="0" smtClean="0"/>
              <a:t> </a:t>
            </a:r>
            <a:r>
              <a:rPr lang="en-US" sz="1600" b="1" dirty="0" err="1" smtClean="0"/>
              <a:t>në</a:t>
            </a:r>
            <a:r>
              <a:rPr lang="en-US" sz="1600" b="1" dirty="0" smtClean="0"/>
              <a:t> </a:t>
            </a:r>
            <a:r>
              <a:rPr lang="en-US" sz="1600" b="1" dirty="0" err="1" smtClean="0"/>
              <a:t>atë</a:t>
            </a:r>
            <a:r>
              <a:rPr lang="en-US" sz="1600" b="1" dirty="0" smtClean="0"/>
              <a:t> </a:t>
            </a:r>
            <a:r>
              <a:rPr lang="en-US" sz="1600" b="1" dirty="0" err="1" smtClean="0"/>
              <a:t>kohë</a:t>
            </a:r>
            <a:r>
              <a:rPr lang="en-US" sz="1600" b="1" dirty="0" smtClean="0"/>
              <a:t> </a:t>
            </a:r>
            <a:r>
              <a:rPr lang="en-US" sz="1600" b="1" dirty="0" err="1" smtClean="0"/>
              <a:t>i</a:t>
            </a:r>
            <a:r>
              <a:rPr lang="en-US" sz="1600" b="1" dirty="0" smtClean="0"/>
              <a:t> </a:t>
            </a:r>
            <a:r>
              <a:rPr lang="en-US" sz="1600" b="1" dirty="0" err="1" smtClean="0"/>
              <a:t>përdornin</a:t>
            </a:r>
            <a:r>
              <a:rPr lang="en-US" sz="1600" b="1" dirty="0" smtClean="0"/>
              <a:t> </a:t>
            </a:r>
            <a:r>
              <a:rPr lang="en-US" sz="1600" b="1" dirty="0" err="1" smtClean="0"/>
              <a:t>prodhuesit</a:t>
            </a:r>
            <a:r>
              <a:rPr lang="en-US" sz="1600" b="1" dirty="0" smtClean="0"/>
              <a:t> e </a:t>
            </a:r>
            <a:r>
              <a:rPr lang="en-US" sz="1600" b="1" dirty="0" err="1" smtClean="0"/>
              <a:t>kompjuterëve</a:t>
            </a:r>
            <a:r>
              <a:rPr lang="en-US" sz="1600" b="1" dirty="0" smtClean="0"/>
              <a:t>.</a:t>
            </a:r>
          </a:p>
          <a:p>
            <a:r>
              <a:rPr lang="en-US" sz="1800" b="1" dirty="0" err="1" smtClean="0"/>
              <a:t>Gjenerata</a:t>
            </a:r>
            <a:r>
              <a:rPr lang="en-US" sz="1800" b="1" dirty="0" smtClean="0"/>
              <a:t> e </a:t>
            </a:r>
            <a:r>
              <a:rPr lang="en-US" sz="1800" b="1" dirty="0" err="1" smtClean="0"/>
              <a:t>tretë</a:t>
            </a:r>
            <a:endParaRPr lang="en-US" sz="1800" b="1" dirty="0" smtClean="0"/>
          </a:p>
          <a:p>
            <a:r>
              <a:rPr lang="en-US" sz="1600" b="1" dirty="0" err="1" smtClean="0"/>
              <a:t>Gjenerata</a:t>
            </a:r>
            <a:r>
              <a:rPr lang="en-US" sz="1600" b="1" dirty="0" smtClean="0"/>
              <a:t> e </a:t>
            </a:r>
            <a:r>
              <a:rPr lang="en-US" sz="1600" b="1" dirty="0" err="1" smtClean="0"/>
              <a:t>tretë</a:t>
            </a:r>
            <a:r>
              <a:rPr lang="en-US" sz="1600" b="1" dirty="0" smtClean="0"/>
              <a:t> </a:t>
            </a:r>
            <a:r>
              <a:rPr lang="en-US" sz="1600" b="1" dirty="0" err="1" smtClean="0"/>
              <a:t>karakterizohet</a:t>
            </a:r>
            <a:r>
              <a:rPr lang="en-US" sz="1600" b="1" dirty="0" smtClean="0"/>
              <a:t> </a:t>
            </a:r>
            <a:r>
              <a:rPr lang="en-US" sz="1600" b="1" dirty="0" err="1" smtClean="0"/>
              <a:t>nga</a:t>
            </a:r>
            <a:r>
              <a:rPr lang="en-US" sz="1600" b="1" dirty="0" smtClean="0"/>
              <a:t> </a:t>
            </a:r>
            <a:r>
              <a:rPr lang="en-US" sz="1600" b="1" dirty="0" err="1" smtClean="0"/>
              <a:t>komponente</a:t>
            </a:r>
            <a:r>
              <a:rPr lang="en-US" sz="1600" b="1" dirty="0" smtClean="0"/>
              <a:t> </a:t>
            </a:r>
            <a:r>
              <a:rPr lang="en-US" sz="1600" b="1" dirty="0" err="1" smtClean="0"/>
              <a:t>të</a:t>
            </a:r>
            <a:r>
              <a:rPr lang="en-US" sz="1600" b="1" dirty="0" smtClean="0"/>
              <a:t> </a:t>
            </a:r>
            <a:r>
              <a:rPr lang="en-US" sz="1600" b="1" dirty="0" err="1" smtClean="0"/>
              <a:t>mbështetura</a:t>
            </a:r>
            <a:r>
              <a:rPr lang="en-US" sz="1600" b="1" dirty="0" smtClean="0"/>
              <a:t> </a:t>
            </a:r>
            <a:r>
              <a:rPr lang="en-US" sz="1600" b="1" dirty="0" err="1" smtClean="0"/>
              <a:t>në</a:t>
            </a:r>
            <a:r>
              <a:rPr lang="en-US" sz="1600" b="1" dirty="0" smtClean="0"/>
              <a:t> </a:t>
            </a:r>
            <a:r>
              <a:rPr lang="en-US" sz="1600" b="1" dirty="0" err="1" smtClean="0"/>
              <a:t>qarqet</a:t>
            </a:r>
            <a:r>
              <a:rPr lang="en-US" sz="1600" b="1" dirty="0" smtClean="0"/>
              <a:t> e </a:t>
            </a:r>
            <a:r>
              <a:rPr lang="en-US" sz="1600" b="1" dirty="0" err="1" smtClean="0"/>
              <a:t>integruara</a:t>
            </a:r>
            <a:r>
              <a:rPr lang="en-US" sz="1600" b="1" dirty="0" smtClean="0"/>
              <a:t> </a:t>
            </a:r>
            <a:r>
              <a:rPr lang="en-US" sz="1600" b="1" dirty="0" err="1" smtClean="0"/>
              <a:t>si</a:t>
            </a:r>
            <a:r>
              <a:rPr lang="en-US" sz="1600" b="1" dirty="0" smtClean="0"/>
              <a:t> tip </a:t>
            </a:r>
            <a:r>
              <a:rPr lang="en-US" sz="1600" b="1" dirty="0" err="1" smtClean="0"/>
              <a:t>i</a:t>
            </a:r>
            <a:r>
              <a:rPr lang="en-US" sz="1600" b="1" dirty="0" smtClean="0"/>
              <a:t> </a:t>
            </a:r>
            <a:r>
              <a:rPr lang="en-US" sz="1600" b="1" dirty="0" err="1" smtClean="0"/>
              <a:t>ri</a:t>
            </a:r>
            <a:r>
              <a:rPr lang="en-US" sz="1600" b="1" dirty="0" smtClean="0"/>
              <a:t> </a:t>
            </a:r>
            <a:r>
              <a:rPr lang="en-US" sz="1600" b="1" dirty="0" err="1" smtClean="0"/>
              <a:t>i</a:t>
            </a:r>
            <a:r>
              <a:rPr lang="en-US" sz="1600" b="1" dirty="0" smtClean="0"/>
              <a:t> </a:t>
            </a:r>
            <a:r>
              <a:rPr lang="en-US" sz="1600" b="1" dirty="0" err="1" smtClean="0"/>
              <a:t>organizimit</a:t>
            </a:r>
            <a:r>
              <a:rPr lang="en-US" sz="1600" b="1" dirty="0" smtClean="0"/>
              <a:t> </a:t>
            </a:r>
            <a:r>
              <a:rPr lang="en-US" sz="1600" b="1" dirty="0" err="1" smtClean="0"/>
              <a:t>të</a:t>
            </a:r>
            <a:r>
              <a:rPr lang="en-US" sz="1600" b="1" dirty="0" smtClean="0"/>
              <a:t> </a:t>
            </a:r>
            <a:r>
              <a:rPr lang="en-US" sz="1600" b="1" dirty="0" err="1" smtClean="0"/>
              <a:t>elementeve</a:t>
            </a:r>
            <a:r>
              <a:rPr lang="en-US" sz="1600" b="1" dirty="0" smtClean="0"/>
              <a:t> </a:t>
            </a:r>
            <a:r>
              <a:rPr lang="en-US" sz="1600" b="1" dirty="0" err="1" smtClean="0"/>
              <a:t>gjysmëpërçuese</a:t>
            </a:r>
            <a:r>
              <a:rPr lang="en-US" sz="1600" b="1" dirty="0" smtClean="0"/>
              <a:t>. </a:t>
            </a:r>
            <a:r>
              <a:rPr lang="en-US" sz="1600" b="1" dirty="0" err="1" smtClean="0"/>
              <a:t>Kompjuterët</a:t>
            </a:r>
            <a:r>
              <a:rPr lang="en-US" sz="1600" b="1" dirty="0" smtClean="0"/>
              <a:t> </a:t>
            </a:r>
            <a:r>
              <a:rPr lang="en-US" sz="1600" b="1" dirty="0" err="1" smtClean="0"/>
              <a:t>fizikisht</a:t>
            </a:r>
            <a:r>
              <a:rPr lang="en-US" sz="1600" b="1" dirty="0" smtClean="0"/>
              <a:t> </a:t>
            </a:r>
            <a:r>
              <a:rPr lang="en-US" sz="1600" b="1" dirty="0" err="1" smtClean="0"/>
              <a:t>janë</a:t>
            </a:r>
            <a:r>
              <a:rPr lang="en-US" sz="1600" b="1" dirty="0" smtClean="0"/>
              <a:t> </a:t>
            </a:r>
            <a:r>
              <a:rPr lang="en-US" sz="1600" b="1" dirty="0" err="1" smtClean="0"/>
              <a:t>më</a:t>
            </a:r>
            <a:r>
              <a:rPr lang="en-US" sz="1600" b="1" dirty="0" smtClean="0"/>
              <a:t> </a:t>
            </a:r>
            <a:r>
              <a:rPr lang="en-US" sz="1600" b="1" dirty="0" err="1" smtClean="0"/>
              <a:t>të</a:t>
            </a:r>
            <a:r>
              <a:rPr lang="en-US" sz="1600" b="1" dirty="0" smtClean="0"/>
              <a:t> </a:t>
            </a:r>
            <a:r>
              <a:rPr lang="en-US" sz="1600" b="1" dirty="0" err="1" smtClean="0"/>
              <a:t>vegjël</a:t>
            </a:r>
            <a:r>
              <a:rPr lang="en-US" sz="1600" b="1" dirty="0" smtClean="0"/>
              <a:t>, </a:t>
            </a:r>
            <a:r>
              <a:rPr lang="en-US" sz="1600" b="1" dirty="0" err="1" smtClean="0"/>
              <a:t>ndërsa</a:t>
            </a:r>
            <a:r>
              <a:rPr lang="en-US" sz="1600" b="1" dirty="0" smtClean="0"/>
              <a:t> </a:t>
            </a:r>
            <a:r>
              <a:rPr lang="en-US" sz="1600" b="1" dirty="0" err="1" smtClean="0"/>
              <a:t>aftësia</a:t>
            </a:r>
            <a:r>
              <a:rPr lang="en-US" sz="1600" b="1" dirty="0" smtClean="0"/>
              <a:t> </a:t>
            </a:r>
            <a:r>
              <a:rPr lang="en-US" sz="1600" b="1" dirty="0" err="1" smtClean="0"/>
              <a:t>për</a:t>
            </a:r>
            <a:r>
              <a:rPr lang="en-US" sz="1600" b="1" dirty="0" smtClean="0"/>
              <a:t> </a:t>
            </a:r>
            <a:r>
              <a:rPr lang="en-US" sz="1600" b="1" dirty="0" err="1" smtClean="0"/>
              <a:t>përpunim</a:t>
            </a:r>
            <a:r>
              <a:rPr lang="en-US" sz="1600" b="1" dirty="0" smtClean="0"/>
              <a:t> </a:t>
            </a:r>
            <a:r>
              <a:rPr lang="en-US" sz="1600" b="1" dirty="0" err="1" smtClean="0"/>
              <a:t>është</a:t>
            </a:r>
            <a:r>
              <a:rPr lang="en-US" sz="1600" b="1" dirty="0" smtClean="0"/>
              <a:t> </a:t>
            </a:r>
            <a:r>
              <a:rPr lang="en-US" sz="1600" b="1" dirty="0" err="1" smtClean="0"/>
              <a:t>rritur</a:t>
            </a:r>
            <a:r>
              <a:rPr lang="en-US" sz="1600" b="1" dirty="0" smtClean="0"/>
              <a:t> </a:t>
            </a:r>
            <a:r>
              <a:rPr lang="en-US" sz="1600" b="1" dirty="0" err="1" smtClean="0"/>
              <a:t>mjaft</a:t>
            </a:r>
            <a:r>
              <a:rPr lang="en-US" sz="1600" b="1" dirty="0" smtClean="0"/>
              <a:t> </a:t>
            </a:r>
            <a:r>
              <a:rPr lang="en-US" sz="1600" b="1" dirty="0" err="1" smtClean="0"/>
              <a:t>pasi</a:t>
            </a:r>
            <a:r>
              <a:rPr lang="en-US" sz="1600" b="1" dirty="0" smtClean="0"/>
              <a:t> </a:t>
            </a:r>
            <a:r>
              <a:rPr lang="en-US" sz="1600" b="1" dirty="0" err="1" smtClean="0"/>
              <a:t>që</a:t>
            </a:r>
            <a:r>
              <a:rPr lang="en-US" sz="1600" b="1" dirty="0" smtClean="0"/>
              <a:t> </a:t>
            </a:r>
            <a:r>
              <a:rPr lang="en-US" sz="1600" b="1" dirty="0" err="1" smtClean="0"/>
              <a:t>është</a:t>
            </a:r>
            <a:r>
              <a:rPr lang="en-US" sz="1600" b="1" dirty="0" smtClean="0"/>
              <a:t> </a:t>
            </a:r>
            <a:r>
              <a:rPr lang="en-US" sz="1600" b="1" dirty="0" err="1" smtClean="0"/>
              <a:t>rritur</a:t>
            </a:r>
            <a:r>
              <a:rPr lang="en-US" sz="1600" b="1" dirty="0" smtClean="0"/>
              <a:t> </a:t>
            </a:r>
            <a:r>
              <a:rPr lang="en-US" sz="1600" b="1" dirty="0" err="1" smtClean="0"/>
              <a:t>kapaciteti</a:t>
            </a:r>
            <a:r>
              <a:rPr lang="en-US" sz="1600" b="1" dirty="0" smtClean="0"/>
              <a:t> </a:t>
            </a:r>
            <a:r>
              <a:rPr lang="en-US" sz="1600" b="1" dirty="0" err="1" smtClean="0"/>
              <a:t>i</a:t>
            </a:r>
            <a:r>
              <a:rPr lang="en-US" sz="1600" b="1" dirty="0" smtClean="0"/>
              <a:t> </a:t>
            </a:r>
            <a:r>
              <a:rPr lang="en-US" sz="1600" b="1" dirty="0" err="1" smtClean="0"/>
              <a:t>memorjeve</a:t>
            </a:r>
            <a:r>
              <a:rPr lang="en-US" sz="1600" b="1" dirty="0" smtClean="0"/>
              <a:t> </a:t>
            </a:r>
            <a:r>
              <a:rPr lang="en-US" sz="1600" b="1" dirty="0" err="1" smtClean="0"/>
              <a:t>si</a:t>
            </a:r>
            <a:r>
              <a:rPr lang="en-US" sz="1600" b="1" dirty="0" smtClean="0"/>
              <a:t> </a:t>
            </a:r>
            <a:r>
              <a:rPr lang="en-US" sz="1600" b="1" dirty="0" err="1" smtClean="0"/>
              <a:t>dhe</a:t>
            </a:r>
            <a:r>
              <a:rPr lang="en-US" sz="1600" b="1" dirty="0" smtClean="0"/>
              <a:t> </a:t>
            </a:r>
            <a:r>
              <a:rPr lang="en-US" sz="1600" b="1" dirty="0" err="1" smtClean="0"/>
              <a:t>shpejtësia</a:t>
            </a:r>
            <a:r>
              <a:rPr lang="en-US" sz="1600" b="1" dirty="0" smtClean="0"/>
              <a:t> e </a:t>
            </a:r>
            <a:r>
              <a:rPr lang="en-US" sz="1600" b="1" dirty="0" err="1" smtClean="0"/>
              <a:t>përpunimit</a:t>
            </a:r>
            <a:r>
              <a:rPr lang="en-US" sz="1600" b="1" dirty="0" smtClean="0"/>
              <a:t>. </a:t>
            </a:r>
            <a:r>
              <a:rPr lang="en-US" sz="1600" b="1" dirty="0" err="1" smtClean="0"/>
              <a:t>Përveç</a:t>
            </a:r>
            <a:r>
              <a:rPr lang="en-US" sz="1600" b="1" dirty="0" smtClean="0"/>
              <a:t> </a:t>
            </a:r>
            <a:r>
              <a:rPr lang="en-US" sz="1600" b="1" dirty="0" err="1" smtClean="0"/>
              <a:t>kësaj</a:t>
            </a:r>
            <a:r>
              <a:rPr lang="en-US" sz="1600" b="1" dirty="0" smtClean="0"/>
              <a:t> </a:t>
            </a:r>
            <a:r>
              <a:rPr lang="en-US" sz="1600" b="1" dirty="0" err="1" smtClean="0"/>
              <a:t>në</a:t>
            </a:r>
            <a:r>
              <a:rPr lang="en-US" sz="1600" b="1" dirty="0" smtClean="0"/>
              <a:t> </a:t>
            </a:r>
            <a:r>
              <a:rPr lang="en-US" sz="1600" b="1" dirty="0" err="1" smtClean="0"/>
              <a:t>kompjuterë</a:t>
            </a:r>
            <a:r>
              <a:rPr lang="en-US" sz="1600" b="1" dirty="0" smtClean="0"/>
              <a:t> </a:t>
            </a:r>
            <a:r>
              <a:rPr lang="en-US" sz="1600" b="1" dirty="0" err="1" smtClean="0"/>
              <a:t>të</a:t>
            </a:r>
            <a:r>
              <a:rPr lang="en-US" sz="1600" b="1" dirty="0" smtClean="0"/>
              <a:t> </a:t>
            </a:r>
            <a:r>
              <a:rPr lang="en-US" sz="1600" b="1" dirty="0" err="1" smtClean="0"/>
              <a:t>tillë</a:t>
            </a:r>
            <a:r>
              <a:rPr lang="en-US" sz="1600" b="1" dirty="0" smtClean="0"/>
              <a:t> </a:t>
            </a:r>
            <a:r>
              <a:rPr lang="en-US" sz="1600" b="1" dirty="0" err="1" smtClean="0"/>
              <a:t>mund</a:t>
            </a:r>
            <a:r>
              <a:rPr lang="en-US" sz="1600" b="1" dirty="0" smtClean="0"/>
              <a:t> </a:t>
            </a:r>
            <a:r>
              <a:rPr lang="en-US" sz="1600" b="1" dirty="0" err="1" smtClean="0"/>
              <a:t>të</a:t>
            </a:r>
            <a:r>
              <a:rPr lang="en-US" sz="1600" b="1" dirty="0" smtClean="0"/>
              <a:t> </a:t>
            </a:r>
            <a:r>
              <a:rPr lang="en-US" sz="1600" b="1" dirty="0" err="1" smtClean="0"/>
              <a:t>lidhen</a:t>
            </a:r>
            <a:r>
              <a:rPr lang="en-US" sz="1600" b="1" dirty="0" smtClean="0"/>
              <a:t> </a:t>
            </a:r>
            <a:r>
              <a:rPr lang="en-US" sz="1600" b="1" dirty="0" err="1" smtClean="0"/>
              <a:t>më</a:t>
            </a:r>
            <a:r>
              <a:rPr lang="en-US" sz="1600" b="1" dirty="0" smtClean="0"/>
              <a:t> </a:t>
            </a:r>
            <a:r>
              <a:rPr lang="en-US" sz="1600" b="1" dirty="0" err="1" smtClean="0"/>
              <a:t>shumë</a:t>
            </a:r>
            <a:r>
              <a:rPr lang="en-US" sz="1600" b="1" dirty="0" smtClean="0"/>
              <a:t> </a:t>
            </a:r>
            <a:r>
              <a:rPr lang="en-US" sz="1600" b="1" dirty="0" err="1" smtClean="0"/>
              <a:t>njësi</a:t>
            </a:r>
            <a:r>
              <a:rPr lang="en-US" sz="1600" b="1" dirty="0" smtClean="0"/>
              <a:t> </a:t>
            </a:r>
            <a:r>
              <a:rPr lang="en-US" sz="1600" b="1" dirty="0" err="1" smtClean="0"/>
              <a:t>hyrëse</a:t>
            </a:r>
            <a:r>
              <a:rPr lang="en-US" sz="1600" b="1" dirty="0" smtClean="0"/>
              <a:t> </a:t>
            </a:r>
            <a:r>
              <a:rPr lang="en-US" sz="1600" b="1" dirty="0" err="1" smtClean="0"/>
              <a:t>dalëse</a:t>
            </a:r>
            <a:r>
              <a:rPr lang="en-US" sz="1600" b="1" dirty="0" smtClean="0"/>
              <a:t> </a:t>
            </a:r>
            <a:r>
              <a:rPr lang="en-US" sz="1600" b="1" dirty="0" err="1" smtClean="0"/>
              <a:t>që</a:t>
            </a:r>
            <a:r>
              <a:rPr lang="en-US" sz="1600" b="1" dirty="0" smtClean="0"/>
              <a:t> </a:t>
            </a:r>
            <a:r>
              <a:rPr lang="en-US" sz="1600" b="1" dirty="0" err="1" smtClean="0"/>
              <a:t>mundëson</a:t>
            </a:r>
            <a:r>
              <a:rPr lang="en-US" sz="1600" b="1" dirty="0" smtClean="0"/>
              <a:t> </a:t>
            </a:r>
            <a:r>
              <a:rPr lang="en-US" sz="1600" b="1" dirty="0" err="1" smtClean="0"/>
              <a:t>përpunim</a:t>
            </a:r>
            <a:r>
              <a:rPr lang="en-US" sz="1600" b="1" dirty="0" smtClean="0"/>
              <a:t> </a:t>
            </a:r>
            <a:r>
              <a:rPr lang="en-US" sz="1600" b="1" dirty="0" err="1" smtClean="0"/>
              <a:t>të</a:t>
            </a:r>
            <a:r>
              <a:rPr lang="en-US" sz="1600" b="1" dirty="0" smtClean="0"/>
              <a:t> </a:t>
            </a:r>
            <a:r>
              <a:rPr lang="en-US" sz="1600" b="1" dirty="0" err="1" smtClean="0"/>
              <a:t>të</a:t>
            </a:r>
            <a:r>
              <a:rPr lang="en-US" sz="1600" b="1" dirty="0" smtClean="0"/>
              <a:t> </a:t>
            </a:r>
            <a:r>
              <a:rPr lang="en-US" sz="1600" b="1" dirty="0" err="1" smtClean="0"/>
              <a:t>dhënave</a:t>
            </a:r>
            <a:r>
              <a:rPr lang="en-US" sz="1600" b="1" dirty="0" smtClean="0"/>
              <a:t> </a:t>
            </a:r>
            <a:r>
              <a:rPr lang="en-US" sz="1600" b="1" dirty="0" err="1" smtClean="0"/>
              <a:t>edhe</a:t>
            </a:r>
            <a:r>
              <a:rPr lang="en-US" sz="1600" b="1" dirty="0" smtClean="0"/>
              <a:t> </a:t>
            </a:r>
            <a:r>
              <a:rPr lang="en-US" sz="1600" b="1" dirty="0" err="1" smtClean="0"/>
              <a:t>në</a:t>
            </a:r>
            <a:r>
              <a:rPr lang="en-US" sz="1600" b="1" dirty="0" smtClean="0"/>
              <a:t> </a:t>
            </a:r>
            <a:r>
              <a:rPr lang="en-US" sz="1600" b="1" dirty="0" err="1" smtClean="0"/>
              <a:t>largësi</a:t>
            </a:r>
            <a:r>
              <a:rPr lang="en-US" sz="1600" b="1" dirty="0" smtClean="0"/>
              <a:t>. </a:t>
            </a:r>
            <a:r>
              <a:rPr lang="en-US" sz="1600" b="1" dirty="0" err="1" smtClean="0"/>
              <a:t>Qëllimi</a:t>
            </a:r>
            <a:r>
              <a:rPr lang="en-US" sz="1600" b="1" dirty="0" smtClean="0"/>
              <a:t> </a:t>
            </a:r>
            <a:r>
              <a:rPr lang="en-US" sz="1600" b="1" dirty="0" err="1" smtClean="0"/>
              <a:t>i</a:t>
            </a:r>
            <a:r>
              <a:rPr lang="en-US" sz="1600" b="1" dirty="0" smtClean="0"/>
              <a:t> </a:t>
            </a:r>
            <a:r>
              <a:rPr lang="en-US" sz="1600" b="1" dirty="0" err="1" smtClean="0"/>
              <a:t>zhvillimit</a:t>
            </a:r>
            <a:r>
              <a:rPr lang="en-US" sz="1600" b="1" dirty="0" smtClean="0"/>
              <a:t> </a:t>
            </a:r>
            <a:r>
              <a:rPr lang="en-US" sz="1600" b="1" dirty="0" err="1" smtClean="0"/>
              <a:t>të</a:t>
            </a:r>
            <a:r>
              <a:rPr lang="en-US" sz="1600" b="1" dirty="0" smtClean="0"/>
              <a:t> </a:t>
            </a:r>
            <a:r>
              <a:rPr lang="en-US" sz="1600" b="1" dirty="0" err="1" smtClean="0"/>
              <a:t>pjesës</a:t>
            </a:r>
            <a:r>
              <a:rPr lang="en-US" sz="1600" b="1" dirty="0" smtClean="0"/>
              <a:t> </a:t>
            </a:r>
            <a:r>
              <a:rPr lang="en-US" sz="1600" b="1" dirty="0" err="1" smtClean="0"/>
              <a:t>programore</a:t>
            </a:r>
            <a:r>
              <a:rPr lang="en-US" sz="1600" b="1" dirty="0" smtClean="0"/>
              <a:t> </a:t>
            </a:r>
            <a:r>
              <a:rPr lang="en-US" sz="1600" b="1" dirty="0" err="1" smtClean="0"/>
              <a:t>të</a:t>
            </a:r>
            <a:r>
              <a:rPr lang="en-US" sz="1600" b="1" dirty="0" smtClean="0"/>
              <a:t> </a:t>
            </a:r>
            <a:r>
              <a:rPr lang="en-US" sz="1600" b="1" dirty="0" err="1" smtClean="0"/>
              <a:t>kësaj</a:t>
            </a:r>
            <a:r>
              <a:rPr lang="en-US" sz="1600" b="1" dirty="0" smtClean="0"/>
              <a:t> </a:t>
            </a:r>
            <a:r>
              <a:rPr lang="en-US" sz="1600" b="1" dirty="0" err="1" smtClean="0"/>
              <a:t>gjenerate</a:t>
            </a:r>
            <a:r>
              <a:rPr lang="en-US" sz="1600" b="1" dirty="0" smtClean="0"/>
              <a:t> </a:t>
            </a:r>
            <a:r>
              <a:rPr lang="en-US" sz="1600" b="1" dirty="0" err="1" smtClean="0"/>
              <a:t>është</a:t>
            </a:r>
            <a:r>
              <a:rPr lang="en-US" sz="1600" b="1" dirty="0" smtClean="0"/>
              <a:t> </a:t>
            </a:r>
            <a:r>
              <a:rPr lang="en-US" sz="1600" b="1" dirty="0" err="1" smtClean="0"/>
              <a:t>në</a:t>
            </a:r>
            <a:r>
              <a:rPr lang="en-US" sz="1600" b="1" dirty="0" smtClean="0"/>
              <a:t> </a:t>
            </a:r>
            <a:r>
              <a:rPr lang="en-US" sz="1600" b="1" dirty="0" err="1" smtClean="0"/>
              <a:t>përfshirjen</a:t>
            </a:r>
            <a:r>
              <a:rPr lang="en-US" sz="1600" b="1" dirty="0" smtClean="0"/>
              <a:t> e </a:t>
            </a:r>
            <a:r>
              <a:rPr lang="en-US" sz="1600" b="1" dirty="0" err="1" smtClean="0"/>
              <a:t>më</a:t>
            </a:r>
            <a:r>
              <a:rPr lang="en-US" sz="1600" b="1" dirty="0" smtClean="0"/>
              <a:t> </a:t>
            </a:r>
            <a:r>
              <a:rPr lang="en-US" sz="1600" b="1" dirty="0" err="1" smtClean="0"/>
              <a:t>shumë</a:t>
            </a:r>
            <a:r>
              <a:rPr lang="en-US" sz="1600" b="1" dirty="0" smtClean="0"/>
              <a:t> </a:t>
            </a:r>
            <a:r>
              <a:rPr lang="en-US" sz="1600" b="1" dirty="0" err="1" smtClean="0"/>
              <a:t>gjuhëve</a:t>
            </a:r>
            <a:r>
              <a:rPr lang="en-US" sz="1600" b="1" dirty="0" smtClean="0"/>
              <a:t> </a:t>
            </a:r>
            <a:r>
              <a:rPr lang="en-US" sz="1600" b="1" dirty="0" err="1" smtClean="0"/>
              <a:t>programore</a:t>
            </a:r>
            <a:r>
              <a:rPr lang="en-US" sz="1600" b="1" dirty="0" smtClean="0"/>
              <a:t> </a:t>
            </a:r>
            <a:r>
              <a:rPr lang="en-US" sz="1600" b="1" dirty="0" err="1" smtClean="0"/>
              <a:t>ndërsa</a:t>
            </a:r>
            <a:r>
              <a:rPr lang="en-US" sz="1600" b="1" dirty="0" smtClean="0"/>
              <a:t> </a:t>
            </a:r>
            <a:r>
              <a:rPr lang="en-US" sz="1600" b="1" dirty="0" err="1" smtClean="0"/>
              <a:t>ndryshime</a:t>
            </a:r>
            <a:r>
              <a:rPr lang="en-US" sz="1600" b="1" dirty="0" smtClean="0"/>
              <a:t> </a:t>
            </a:r>
            <a:r>
              <a:rPr lang="en-US" sz="1600" b="1" dirty="0" err="1" smtClean="0"/>
              <a:t>të</a:t>
            </a:r>
            <a:r>
              <a:rPr lang="en-US" sz="1600" b="1" dirty="0" smtClean="0"/>
              <a:t> </a:t>
            </a:r>
            <a:r>
              <a:rPr lang="en-US" sz="1600" b="1" dirty="0" err="1" smtClean="0"/>
              <a:t>rëndësishme</a:t>
            </a:r>
            <a:r>
              <a:rPr lang="en-US" sz="1600" b="1" dirty="0" smtClean="0"/>
              <a:t> </a:t>
            </a:r>
            <a:r>
              <a:rPr lang="en-US" sz="1600" b="1" dirty="0" err="1" smtClean="0"/>
              <a:t>pësojnë</a:t>
            </a:r>
            <a:r>
              <a:rPr lang="en-US" sz="1600" b="1" dirty="0" smtClean="0"/>
              <a:t> </a:t>
            </a:r>
            <a:r>
              <a:rPr lang="en-US" sz="1600" b="1" dirty="0" err="1" smtClean="0"/>
              <a:t>edhe</a:t>
            </a:r>
            <a:r>
              <a:rPr lang="en-US" sz="1600" b="1" dirty="0" smtClean="0"/>
              <a:t> </a:t>
            </a:r>
            <a:r>
              <a:rPr lang="en-US" sz="1600" b="1" dirty="0" err="1" smtClean="0"/>
              <a:t>sistemet</a:t>
            </a:r>
            <a:r>
              <a:rPr lang="en-US" sz="1600" b="1" dirty="0" smtClean="0"/>
              <a:t> operative.</a:t>
            </a:r>
          </a:p>
          <a:p>
            <a:r>
              <a:rPr lang="en-US" sz="1800" b="1" dirty="0" err="1" smtClean="0"/>
              <a:t>Gjenerata</a:t>
            </a:r>
            <a:r>
              <a:rPr lang="en-US" sz="1800" b="1" dirty="0" smtClean="0"/>
              <a:t> e </a:t>
            </a:r>
            <a:r>
              <a:rPr lang="en-US" sz="1800" b="1" dirty="0" err="1" smtClean="0"/>
              <a:t>katërt</a:t>
            </a:r>
            <a:endParaRPr lang="en-US" sz="1800" b="1" dirty="0" smtClean="0"/>
          </a:p>
          <a:p>
            <a:r>
              <a:rPr lang="en-US" sz="1600" b="1" dirty="0" err="1" smtClean="0"/>
              <a:t>Gjenerata</a:t>
            </a:r>
            <a:r>
              <a:rPr lang="en-US" sz="1600" b="1" dirty="0" smtClean="0"/>
              <a:t> e </a:t>
            </a:r>
            <a:r>
              <a:rPr lang="en-US" sz="1600" b="1" dirty="0" err="1" smtClean="0"/>
              <a:t>katërt</a:t>
            </a:r>
            <a:r>
              <a:rPr lang="en-US" sz="1600" b="1" dirty="0" smtClean="0"/>
              <a:t> e </a:t>
            </a:r>
            <a:r>
              <a:rPr lang="en-US" sz="1600" b="1" dirty="0" err="1" smtClean="0"/>
              <a:t>kompjuterëve</a:t>
            </a:r>
            <a:r>
              <a:rPr lang="en-US" sz="1600" b="1" dirty="0" smtClean="0"/>
              <a:t> </a:t>
            </a:r>
            <a:r>
              <a:rPr lang="en-US" sz="1600" b="1" dirty="0" err="1" smtClean="0"/>
              <a:t>përbëhet</a:t>
            </a:r>
            <a:r>
              <a:rPr lang="en-US" sz="1600" b="1" dirty="0" smtClean="0"/>
              <a:t> </a:t>
            </a:r>
            <a:r>
              <a:rPr lang="en-US" sz="1600" b="1" dirty="0" err="1" smtClean="0"/>
              <a:t>po</a:t>
            </a:r>
            <a:r>
              <a:rPr lang="en-US" sz="1600" b="1" dirty="0" smtClean="0"/>
              <a:t> </a:t>
            </a:r>
            <a:r>
              <a:rPr lang="en-US" sz="1600" b="1" dirty="0" err="1" smtClean="0"/>
              <a:t>ashtu</a:t>
            </a:r>
            <a:r>
              <a:rPr lang="en-US" sz="1600" b="1" dirty="0" smtClean="0"/>
              <a:t> </a:t>
            </a:r>
            <a:r>
              <a:rPr lang="en-US" sz="1600" b="1" dirty="0" err="1" smtClean="0"/>
              <a:t>nga</a:t>
            </a:r>
            <a:r>
              <a:rPr lang="en-US" sz="1600" b="1" dirty="0" smtClean="0"/>
              <a:t> </a:t>
            </a:r>
            <a:r>
              <a:rPr lang="en-US" sz="1600" b="1" dirty="0" err="1" smtClean="0"/>
              <a:t>gjysmëpërçues</a:t>
            </a:r>
            <a:r>
              <a:rPr lang="en-US" sz="1600" b="1" dirty="0" smtClean="0"/>
              <a:t> </a:t>
            </a:r>
            <a:r>
              <a:rPr lang="en-US" sz="1600" b="1" dirty="0" err="1" smtClean="0"/>
              <a:t>por</a:t>
            </a:r>
            <a:r>
              <a:rPr lang="en-US" sz="1600" b="1" dirty="0" smtClean="0"/>
              <a:t> </a:t>
            </a:r>
            <a:r>
              <a:rPr lang="en-US" sz="1600" b="1" dirty="0" err="1" smtClean="0"/>
              <a:t>të</a:t>
            </a:r>
            <a:r>
              <a:rPr lang="en-US" sz="1600" b="1" dirty="0" smtClean="0"/>
              <a:t> </a:t>
            </a:r>
            <a:r>
              <a:rPr lang="en-US" sz="1600" b="1" dirty="0" err="1" smtClean="0"/>
              <a:t>integruar</a:t>
            </a:r>
            <a:r>
              <a:rPr lang="en-US" sz="1600" b="1" dirty="0" smtClean="0"/>
              <a:t> </a:t>
            </a:r>
            <a:r>
              <a:rPr lang="en-US" sz="1600" b="1" dirty="0" err="1" smtClean="0"/>
              <a:t>edhe</a:t>
            </a:r>
            <a:r>
              <a:rPr lang="en-US" sz="1600" b="1" dirty="0" smtClean="0"/>
              <a:t> </a:t>
            </a:r>
            <a:r>
              <a:rPr lang="en-US" sz="1600" b="1" dirty="0" err="1" smtClean="0"/>
              <a:t>në</a:t>
            </a:r>
            <a:r>
              <a:rPr lang="en-US" sz="1600" b="1" dirty="0" smtClean="0"/>
              <a:t> </a:t>
            </a:r>
            <a:r>
              <a:rPr lang="en-US" sz="1600" b="1" dirty="0" err="1" smtClean="0"/>
              <a:t>çipe</a:t>
            </a:r>
            <a:r>
              <a:rPr lang="en-US" sz="1600" b="1" dirty="0" smtClean="0"/>
              <a:t> </a:t>
            </a:r>
            <a:r>
              <a:rPr lang="en-US" sz="1600" b="1" dirty="0" err="1" smtClean="0"/>
              <a:t>elektronike</a:t>
            </a:r>
            <a:r>
              <a:rPr lang="en-US" sz="1600" b="1" dirty="0" smtClean="0"/>
              <a:t>. </a:t>
            </a:r>
            <a:r>
              <a:rPr lang="en-US" sz="1600" b="1" dirty="0" err="1" smtClean="0"/>
              <a:t>Përdoret</a:t>
            </a:r>
            <a:r>
              <a:rPr lang="en-US" sz="1600" b="1" dirty="0" smtClean="0"/>
              <a:t> </a:t>
            </a:r>
            <a:r>
              <a:rPr lang="en-US" sz="1600" b="1" dirty="0" err="1" smtClean="0"/>
              <a:t>teknika</a:t>
            </a:r>
            <a:r>
              <a:rPr lang="en-US" sz="1600" b="1" dirty="0" smtClean="0"/>
              <a:t> e re e </a:t>
            </a:r>
            <a:r>
              <a:rPr lang="en-US" sz="1600" b="1" dirty="0" err="1" smtClean="0"/>
              <a:t>përpunimit</a:t>
            </a:r>
            <a:r>
              <a:rPr lang="en-US" sz="1600" b="1" dirty="0" smtClean="0"/>
              <a:t> </a:t>
            </a:r>
            <a:r>
              <a:rPr lang="en-US" sz="1600" b="1" dirty="0" err="1" smtClean="0"/>
              <a:t>të</a:t>
            </a:r>
            <a:r>
              <a:rPr lang="en-US" sz="1600" b="1" dirty="0" smtClean="0"/>
              <a:t> </a:t>
            </a:r>
            <a:r>
              <a:rPr lang="en-US" sz="1600" b="1" dirty="0" err="1" smtClean="0"/>
              <a:t>elementeve</a:t>
            </a:r>
            <a:r>
              <a:rPr lang="en-US" sz="1600" b="1" dirty="0" smtClean="0"/>
              <a:t> </a:t>
            </a:r>
            <a:r>
              <a:rPr lang="en-US" sz="1600" b="1" dirty="0" err="1" smtClean="0"/>
              <a:t>të</a:t>
            </a:r>
            <a:r>
              <a:rPr lang="en-US" sz="1600" b="1" dirty="0" smtClean="0"/>
              <a:t> </a:t>
            </a:r>
            <a:r>
              <a:rPr lang="en-US" sz="1600" b="1" dirty="0" err="1" smtClean="0"/>
              <a:t>ashtuquajtura</a:t>
            </a:r>
            <a:r>
              <a:rPr lang="en-US" sz="1600" b="1" dirty="0" smtClean="0"/>
              <a:t> VLSI (Very Large Scale Integration) </a:t>
            </a:r>
            <a:r>
              <a:rPr lang="en-US" sz="1600" b="1" dirty="0" err="1" smtClean="0"/>
              <a:t>teknologj</a:t>
            </a:r>
            <a:r>
              <a:rPr lang="en-US" sz="1600" b="1" dirty="0" smtClean="0"/>
              <a:t> </a:t>
            </a:r>
            <a:r>
              <a:rPr lang="en-US" sz="1600" b="1" dirty="0" err="1" smtClean="0"/>
              <a:t>mundëson</a:t>
            </a:r>
            <a:r>
              <a:rPr lang="en-US" sz="1600" b="1" dirty="0" smtClean="0"/>
              <a:t> </a:t>
            </a:r>
            <a:r>
              <a:rPr lang="en-US" sz="1600" b="1" dirty="0" err="1" smtClean="0"/>
              <a:t>shkallë</a:t>
            </a:r>
            <a:r>
              <a:rPr lang="en-US" sz="1600" b="1" dirty="0" smtClean="0"/>
              <a:t> </a:t>
            </a:r>
            <a:r>
              <a:rPr lang="en-US" sz="1600" b="1" dirty="0" err="1" smtClean="0"/>
              <a:t>të</a:t>
            </a:r>
            <a:r>
              <a:rPr lang="en-US" sz="1600" b="1" dirty="0" smtClean="0"/>
              <a:t> </a:t>
            </a:r>
            <a:r>
              <a:rPr lang="en-US" sz="1600" b="1" dirty="0" err="1" smtClean="0"/>
              <a:t>lartë</a:t>
            </a:r>
            <a:r>
              <a:rPr lang="en-US" sz="1600" b="1" dirty="0" smtClean="0"/>
              <a:t> </a:t>
            </a:r>
            <a:r>
              <a:rPr lang="en-US" sz="1600" b="1" dirty="0" err="1" smtClean="0"/>
              <a:t>të</a:t>
            </a:r>
            <a:r>
              <a:rPr lang="en-US" sz="1600" b="1" dirty="0" smtClean="0"/>
              <a:t> </a:t>
            </a:r>
            <a:r>
              <a:rPr lang="en-US" sz="1600" b="1" dirty="0" err="1" smtClean="0"/>
              <a:t>integrimit</a:t>
            </a:r>
            <a:r>
              <a:rPr lang="en-US" sz="1600" b="1" dirty="0" smtClean="0"/>
              <a:t> </a:t>
            </a:r>
            <a:r>
              <a:rPr lang="en-US" sz="1600" b="1" dirty="0" err="1" smtClean="0"/>
              <a:t>të</a:t>
            </a:r>
            <a:r>
              <a:rPr lang="en-US" sz="1600" b="1" dirty="0" smtClean="0"/>
              <a:t> </a:t>
            </a:r>
            <a:r>
              <a:rPr lang="en-US" sz="1600" b="1" dirty="0" err="1" smtClean="0"/>
              <a:t>komponenteve</a:t>
            </a:r>
            <a:r>
              <a:rPr lang="en-US" sz="1600" b="1" dirty="0" smtClean="0"/>
              <a:t> </a:t>
            </a:r>
            <a:r>
              <a:rPr lang="en-US" sz="1600" b="1" dirty="0" err="1" smtClean="0"/>
              <a:t>elektronike</a:t>
            </a:r>
            <a:r>
              <a:rPr lang="en-US" sz="1600" b="1" dirty="0" smtClean="0"/>
              <a:t>. </a:t>
            </a:r>
            <a:r>
              <a:rPr lang="en-US" sz="1600" b="1" dirty="0" err="1" smtClean="0"/>
              <a:t>Kuptohet</a:t>
            </a:r>
            <a:r>
              <a:rPr lang="en-US" sz="1600" b="1" dirty="0" smtClean="0"/>
              <a:t> </a:t>
            </a:r>
            <a:r>
              <a:rPr lang="en-US" sz="1600" b="1" dirty="0" err="1" smtClean="0"/>
              <a:t>këto</a:t>
            </a:r>
            <a:r>
              <a:rPr lang="en-US" sz="1600" b="1" dirty="0" smtClean="0"/>
              <a:t> </a:t>
            </a:r>
            <a:r>
              <a:rPr lang="en-US" sz="1600" b="1" dirty="0" err="1" smtClean="0"/>
              <a:t>kompjuterë</a:t>
            </a:r>
            <a:r>
              <a:rPr lang="en-US" sz="1600" b="1" dirty="0" smtClean="0"/>
              <a:t> </a:t>
            </a:r>
            <a:r>
              <a:rPr lang="en-US" sz="1600" b="1" dirty="0" err="1" smtClean="0"/>
              <a:t>gjithsesi</a:t>
            </a:r>
            <a:r>
              <a:rPr lang="en-US" sz="1600" b="1" dirty="0" smtClean="0"/>
              <a:t> </a:t>
            </a:r>
            <a:r>
              <a:rPr lang="en-US" sz="1600" b="1" dirty="0" err="1" smtClean="0"/>
              <a:t>i</a:t>
            </a:r>
            <a:r>
              <a:rPr lang="en-US" sz="1600" b="1" dirty="0" smtClean="0"/>
              <a:t> </a:t>
            </a:r>
            <a:r>
              <a:rPr lang="en-US" sz="1600" b="1" dirty="0" err="1" smtClean="0"/>
              <a:t>kalojnë</a:t>
            </a:r>
            <a:r>
              <a:rPr lang="en-US" sz="1600" b="1" dirty="0" smtClean="0"/>
              <a:t> </a:t>
            </a:r>
            <a:r>
              <a:rPr lang="en-US" sz="1600" b="1" dirty="0" err="1" smtClean="0"/>
              <a:t>kompjuterët</a:t>
            </a:r>
            <a:r>
              <a:rPr lang="en-US" sz="1600" b="1" dirty="0" smtClean="0"/>
              <a:t> e </a:t>
            </a:r>
            <a:r>
              <a:rPr lang="en-US" sz="1600" b="1" dirty="0" err="1" smtClean="0"/>
              <a:t>gjeneratave</a:t>
            </a:r>
            <a:r>
              <a:rPr lang="en-US" sz="1600" b="1" dirty="0" smtClean="0"/>
              <a:t> </a:t>
            </a:r>
            <a:r>
              <a:rPr lang="en-US" sz="1600" b="1" dirty="0" err="1" smtClean="0"/>
              <a:t>të</a:t>
            </a:r>
            <a:r>
              <a:rPr lang="en-US" sz="1600" b="1" dirty="0" smtClean="0"/>
              <a:t> </a:t>
            </a:r>
            <a:r>
              <a:rPr lang="en-US" sz="1600" b="1" dirty="0" err="1" smtClean="0"/>
              <a:t>tjera</a:t>
            </a:r>
            <a:r>
              <a:rPr lang="en-US" sz="1600" b="1" dirty="0" smtClean="0"/>
              <a:t>. </a:t>
            </a:r>
            <a:r>
              <a:rPr lang="en-US" sz="1600" b="1" dirty="0" err="1" smtClean="0"/>
              <a:t>Sistemet</a:t>
            </a:r>
            <a:r>
              <a:rPr lang="en-US" sz="1600" b="1" dirty="0" smtClean="0"/>
              <a:t> e </a:t>
            </a:r>
            <a:r>
              <a:rPr lang="en-US" sz="1600" b="1" dirty="0" err="1" smtClean="0"/>
              <a:t>reja</a:t>
            </a:r>
            <a:r>
              <a:rPr lang="en-US" sz="1600" b="1" dirty="0" smtClean="0"/>
              <a:t> </a:t>
            </a:r>
            <a:r>
              <a:rPr lang="en-US" sz="1600" b="1" dirty="0" err="1" smtClean="0"/>
              <a:t>programore</a:t>
            </a:r>
            <a:r>
              <a:rPr lang="en-US" sz="1600" b="1" dirty="0" smtClean="0"/>
              <a:t> </a:t>
            </a:r>
            <a:r>
              <a:rPr lang="en-US" sz="1600" b="1" dirty="0" err="1" smtClean="0"/>
              <a:t>drejtojnë</a:t>
            </a:r>
            <a:r>
              <a:rPr lang="en-US" sz="1600" b="1" dirty="0" smtClean="0"/>
              <a:t> </a:t>
            </a:r>
            <a:r>
              <a:rPr lang="en-US" sz="1600" b="1" dirty="0" err="1" smtClean="0"/>
              <a:t>kompjuterë</a:t>
            </a:r>
            <a:r>
              <a:rPr lang="en-US" sz="1600" b="1" dirty="0" smtClean="0"/>
              <a:t> </a:t>
            </a:r>
            <a:r>
              <a:rPr lang="en-US" sz="1600" b="1" dirty="0" err="1" smtClean="0"/>
              <a:t>si</a:t>
            </a:r>
            <a:r>
              <a:rPr lang="en-US" sz="1600" b="1" dirty="0" smtClean="0"/>
              <a:t> </a:t>
            </a:r>
            <a:r>
              <a:rPr lang="en-US" sz="1600" b="1" dirty="0" err="1" smtClean="0"/>
              <a:t>dhe</a:t>
            </a:r>
            <a:r>
              <a:rPr lang="en-US" sz="1600" b="1" dirty="0" smtClean="0"/>
              <a:t> </a:t>
            </a:r>
            <a:r>
              <a:rPr lang="en-US" sz="1600" b="1" dirty="0" err="1" smtClean="0"/>
              <a:t>gjuhë</a:t>
            </a:r>
            <a:r>
              <a:rPr lang="en-US" sz="1600" b="1" dirty="0" smtClean="0"/>
              <a:t> </a:t>
            </a:r>
            <a:r>
              <a:rPr lang="en-US" sz="1600" b="1" dirty="0" err="1" smtClean="0"/>
              <a:t>të</a:t>
            </a:r>
            <a:r>
              <a:rPr lang="en-US" sz="1600" b="1" dirty="0" smtClean="0"/>
              <a:t> </a:t>
            </a:r>
            <a:r>
              <a:rPr lang="en-US" sz="1600" b="1" dirty="0" err="1" smtClean="0"/>
              <a:t>reja</a:t>
            </a:r>
            <a:r>
              <a:rPr lang="en-US" sz="1600" b="1" dirty="0" smtClean="0"/>
              <a:t> </a:t>
            </a:r>
            <a:r>
              <a:rPr lang="en-US" sz="1600" b="1" dirty="0" err="1" smtClean="0"/>
              <a:t>programore</a:t>
            </a:r>
            <a:r>
              <a:rPr lang="en-US" sz="1600" b="1" dirty="0" smtClean="0"/>
              <a:t> </a:t>
            </a:r>
            <a:r>
              <a:rPr lang="en-US" sz="1600" b="1" dirty="0" err="1" smtClean="0"/>
              <a:t>dhe</a:t>
            </a:r>
            <a:r>
              <a:rPr lang="en-US" sz="1600" b="1" dirty="0" smtClean="0"/>
              <a:t> </a:t>
            </a:r>
            <a:r>
              <a:rPr lang="en-US" sz="1600" b="1" dirty="0" err="1" smtClean="0"/>
              <a:t>programe</a:t>
            </a:r>
            <a:r>
              <a:rPr lang="en-US" sz="1600" b="1" dirty="0" smtClean="0"/>
              <a:t> </a:t>
            </a:r>
            <a:r>
              <a:rPr lang="en-US" sz="1600" b="1" dirty="0" err="1" smtClean="0"/>
              <a:t>të</a:t>
            </a:r>
            <a:r>
              <a:rPr lang="en-US" sz="1600" b="1" dirty="0" smtClean="0"/>
              <a:t> </a:t>
            </a:r>
            <a:r>
              <a:rPr lang="en-US" sz="1600" b="1" dirty="0" err="1" smtClean="0"/>
              <a:t>ndryshme</a:t>
            </a:r>
            <a:r>
              <a:rPr lang="en-US" sz="1600" b="1" dirty="0" smtClean="0"/>
              <a:t> </a:t>
            </a:r>
            <a:r>
              <a:rPr lang="en-US" sz="1600" b="1" dirty="0" err="1" smtClean="0"/>
              <a:t>që</a:t>
            </a:r>
            <a:r>
              <a:rPr lang="en-US" sz="1600" b="1" dirty="0" smtClean="0"/>
              <a:t> </a:t>
            </a:r>
            <a:r>
              <a:rPr lang="en-US" sz="1600" b="1" dirty="0" err="1" smtClean="0"/>
              <a:t>mundësojnë</a:t>
            </a:r>
            <a:r>
              <a:rPr lang="en-US" sz="1600" b="1" dirty="0" smtClean="0"/>
              <a:t> </a:t>
            </a:r>
            <a:r>
              <a:rPr lang="en-US" sz="1600" b="1" dirty="0" err="1" smtClean="0"/>
              <a:t>automatizimin</a:t>
            </a:r>
            <a:r>
              <a:rPr lang="en-US" sz="1600" b="1" dirty="0" smtClean="0"/>
              <a:t> </a:t>
            </a:r>
            <a:r>
              <a:rPr lang="en-US" sz="1600" b="1" dirty="0" err="1" smtClean="0"/>
              <a:t>në</a:t>
            </a:r>
            <a:r>
              <a:rPr lang="en-US" sz="1600" b="1" dirty="0" smtClean="0"/>
              <a:t> </a:t>
            </a:r>
            <a:r>
              <a:rPr lang="en-US" sz="1600" b="1" dirty="0" err="1" smtClean="0"/>
              <a:t>të</a:t>
            </a:r>
            <a:r>
              <a:rPr lang="en-US" sz="1600" b="1" dirty="0" smtClean="0"/>
              <a:t> </a:t>
            </a:r>
            <a:r>
              <a:rPr lang="en-US" sz="1600" b="1" dirty="0" err="1" smtClean="0"/>
              <a:t>gjitha</a:t>
            </a:r>
            <a:r>
              <a:rPr lang="en-US" sz="1600" b="1" dirty="0" smtClean="0"/>
              <a:t> </a:t>
            </a:r>
            <a:r>
              <a:rPr lang="en-US" sz="1600" b="1" dirty="0" err="1" smtClean="0"/>
              <a:t>hapësirat</a:t>
            </a:r>
            <a:r>
              <a:rPr lang="en-US" sz="1600" b="1" dirty="0" smtClean="0"/>
              <a:t> e </a:t>
            </a:r>
            <a:r>
              <a:rPr lang="en-US" sz="1600" b="1" dirty="0" err="1" smtClean="0"/>
              <a:t>veprimit</a:t>
            </a:r>
            <a:r>
              <a:rPr lang="en-US" sz="1600" b="1" dirty="0" smtClean="0"/>
              <a:t> </a:t>
            </a:r>
            <a:r>
              <a:rPr lang="en-US" sz="1600" b="1" dirty="0" err="1" smtClean="0"/>
              <a:t>të</a:t>
            </a:r>
            <a:r>
              <a:rPr lang="en-US" sz="1600" b="1" dirty="0" smtClean="0"/>
              <a:t> </a:t>
            </a:r>
            <a:r>
              <a:rPr lang="en-US" sz="1600" b="1" dirty="0" err="1" smtClean="0"/>
              <a:t>njeriut</a:t>
            </a:r>
            <a:r>
              <a:rPr lang="en-US" sz="1600" b="1" dirty="0" smtClean="0"/>
              <a:t>. </a:t>
            </a:r>
            <a:r>
              <a:rPr lang="en-US" sz="1600" b="1" dirty="0" err="1" smtClean="0"/>
              <a:t>Përfaqësues</a:t>
            </a:r>
            <a:r>
              <a:rPr lang="en-US" sz="1600" b="1" dirty="0" smtClean="0"/>
              <a:t> </a:t>
            </a:r>
            <a:r>
              <a:rPr lang="en-US" sz="1600" b="1" dirty="0" err="1" smtClean="0"/>
              <a:t>tipik</a:t>
            </a:r>
            <a:r>
              <a:rPr lang="en-US" sz="1600" b="1" dirty="0" smtClean="0"/>
              <a:t> </a:t>
            </a:r>
            <a:r>
              <a:rPr lang="en-US" sz="1600" b="1" dirty="0" err="1" smtClean="0"/>
              <a:t>i</a:t>
            </a:r>
            <a:r>
              <a:rPr lang="en-US" sz="1600" b="1" dirty="0" smtClean="0"/>
              <a:t> </a:t>
            </a:r>
            <a:r>
              <a:rPr lang="en-US" sz="1600" b="1" dirty="0" err="1" smtClean="0"/>
              <a:t>kësaj</a:t>
            </a:r>
            <a:r>
              <a:rPr lang="en-US" sz="1600" b="1" dirty="0" smtClean="0"/>
              <a:t> </a:t>
            </a:r>
            <a:r>
              <a:rPr lang="en-US" sz="1600" b="1" dirty="0" err="1" smtClean="0"/>
              <a:t>gjenerate</a:t>
            </a:r>
            <a:r>
              <a:rPr lang="en-US" sz="1600" b="1" dirty="0" smtClean="0"/>
              <a:t> </a:t>
            </a:r>
            <a:r>
              <a:rPr lang="en-US" sz="1600" b="1" dirty="0" err="1" smtClean="0"/>
              <a:t>është</a:t>
            </a:r>
            <a:r>
              <a:rPr lang="en-US" sz="1600" b="1" dirty="0" smtClean="0"/>
              <a:t> </a:t>
            </a:r>
            <a:r>
              <a:rPr lang="en-US" sz="1600" b="1" dirty="0" err="1" smtClean="0"/>
              <a:t>kompjuteri</a:t>
            </a:r>
            <a:r>
              <a:rPr lang="en-US" sz="1600" b="1" dirty="0" smtClean="0"/>
              <a:t> personal (</a:t>
            </a:r>
            <a:r>
              <a:rPr lang="en-US" sz="1600" b="1" dirty="0" err="1" smtClean="0"/>
              <a:t>angl</a:t>
            </a:r>
            <a:r>
              <a:rPr lang="en-US" sz="1600" b="1" dirty="0" smtClean="0"/>
              <a:t>. Personal Computer-PC).</a:t>
            </a:r>
          </a:p>
          <a:p>
            <a:endParaRPr lang="en-US" sz="1600" b="1"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121664"/>
          </a:xfrm>
        </p:spPr>
        <p:txBody>
          <a:bodyPr/>
          <a:lstStyle/>
          <a:p>
            <a:r>
              <a:rPr lang="en-US" dirty="0" smtClean="0"/>
              <a:t>   </a:t>
            </a:r>
            <a:endParaRPr lang="en-US" dirty="0"/>
          </a:p>
        </p:txBody>
      </p:sp>
      <p:sp>
        <p:nvSpPr>
          <p:cNvPr id="3" name="Text Placeholder 2"/>
          <p:cNvSpPr>
            <a:spLocks noGrp="1"/>
          </p:cNvSpPr>
          <p:nvPr>
            <p:ph type="body" idx="1"/>
          </p:nvPr>
        </p:nvSpPr>
        <p:spPr>
          <a:xfrm>
            <a:off x="530352" y="304800"/>
            <a:ext cx="8308848" cy="6324600"/>
          </a:xfrm>
        </p:spPr>
        <p:txBody>
          <a:bodyPr>
            <a:normAutofit/>
          </a:bodyPr>
          <a:lstStyle/>
          <a:p>
            <a:r>
              <a:rPr lang="en-US" sz="1800" b="1" dirty="0" err="1" smtClean="0"/>
              <a:t>Gjeneratat</a:t>
            </a:r>
            <a:r>
              <a:rPr lang="en-US" sz="1800" b="1" dirty="0" smtClean="0"/>
              <a:t> e </a:t>
            </a:r>
            <a:r>
              <a:rPr lang="en-US" sz="1800" b="1" dirty="0" err="1" smtClean="0"/>
              <a:t>ardhshme</a:t>
            </a:r>
            <a:r>
              <a:rPr lang="en-US" sz="1800" b="1" dirty="0" smtClean="0"/>
              <a:t> </a:t>
            </a:r>
            <a:r>
              <a:rPr lang="en-US" sz="1800" b="1" dirty="0" err="1" smtClean="0"/>
              <a:t>te</a:t>
            </a:r>
            <a:r>
              <a:rPr lang="en-US" sz="1800" b="1" dirty="0" smtClean="0"/>
              <a:t> </a:t>
            </a:r>
            <a:r>
              <a:rPr lang="en-US" sz="1800" b="1" dirty="0" err="1" smtClean="0"/>
              <a:t>Rayt</a:t>
            </a:r>
            <a:endParaRPr lang="en-US" sz="1800" b="1" dirty="0" smtClean="0"/>
          </a:p>
          <a:p>
            <a:r>
              <a:rPr lang="en-US" sz="1600" b="1" dirty="0" smtClean="0"/>
              <a:t>Sot </a:t>
            </a:r>
            <a:r>
              <a:rPr lang="en-US" sz="1600" b="1" dirty="0" err="1" smtClean="0"/>
              <a:t>flitet</a:t>
            </a:r>
            <a:r>
              <a:rPr lang="en-US" sz="1600" b="1" dirty="0" smtClean="0"/>
              <a:t> </a:t>
            </a:r>
            <a:r>
              <a:rPr lang="en-US" sz="1600" b="1" dirty="0" err="1" smtClean="0"/>
              <a:t>edhe</a:t>
            </a:r>
            <a:r>
              <a:rPr lang="en-US" sz="1600" b="1" dirty="0" smtClean="0"/>
              <a:t> </a:t>
            </a:r>
            <a:r>
              <a:rPr lang="en-US" sz="1600" b="1" dirty="0" err="1" smtClean="0"/>
              <a:t>për</a:t>
            </a:r>
            <a:r>
              <a:rPr lang="en-US" sz="1600" b="1" dirty="0" smtClean="0"/>
              <a:t> </a:t>
            </a:r>
            <a:r>
              <a:rPr lang="en-US" sz="1600" b="1" dirty="0" err="1" smtClean="0"/>
              <a:t>gjeneratën</a:t>
            </a:r>
            <a:r>
              <a:rPr lang="en-US" sz="1600" b="1" dirty="0" smtClean="0"/>
              <a:t> e </a:t>
            </a:r>
            <a:r>
              <a:rPr lang="en-US" sz="1600" b="1" dirty="0" err="1" smtClean="0"/>
              <a:t>pestë</a:t>
            </a:r>
            <a:r>
              <a:rPr lang="en-US" sz="1600" b="1" dirty="0" smtClean="0"/>
              <a:t> </a:t>
            </a:r>
            <a:r>
              <a:rPr lang="en-US" sz="1600" b="1" dirty="0" err="1" smtClean="0"/>
              <a:t>dhe</a:t>
            </a:r>
            <a:r>
              <a:rPr lang="en-US" sz="1600" b="1" dirty="0" smtClean="0"/>
              <a:t> </a:t>
            </a:r>
            <a:r>
              <a:rPr lang="en-US" sz="1600" b="1" dirty="0" err="1" smtClean="0"/>
              <a:t>të</a:t>
            </a:r>
            <a:r>
              <a:rPr lang="en-US" sz="1600" b="1" dirty="0" smtClean="0"/>
              <a:t> </a:t>
            </a:r>
            <a:r>
              <a:rPr lang="en-US" sz="1600" b="1" dirty="0" err="1" smtClean="0"/>
              <a:t>gjashtë</a:t>
            </a:r>
            <a:r>
              <a:rPr lang="en-US" sz="1600" b="1" dirty="0" smtClean="0"/>
              <a:t> </a:t>
            </a:r>
            <a:r>
              <a:rPr lang="en-US" sz="1600" b="1" dirty="0" err="1" smtClean="0"/>
              <a:t>të</a:t>
            </a:r>
            <a:r>
              <a:rPr lang="en-US" sz="1600" b="1" dirty="0" smtClean="0"/>
              <a:t> </a:t>
            </a:r>
            <a:r>
              <a:rPr lang="en-US" sz="1600" b="1" dirty="0" err="1" smtClean="0"/>
              <a:t>kompjuterëve</a:t>
            </a:r>
            <a:r>
              <a:rPr lang="en-US" sz="1600" b="1" dirty="0" smtClean="0"/>
              <a:t>. </a:t>
            </a:r>
            <a:r>
              <a:rPr lang="en-US" sz="1600" b="1" dirty="0" err="1" smtClean="0"/>
              <a:t>Gjeneratën</a:t>
            </a:r>
            <a:r>
              <a:rPr lang="en-US" sz="1600" b="1" dirty="0" smtClean="0"/>
              <a:t> e </a:t>
            </a:r>
            <a:r>
              <a:rPr lang="en-US" sz="1600" b="1" dirty="0" err="1" smtClean="0"/>
              <a:t>pestë</a:t>
            </a:r>
            <a:r>
              <a:rPr lang="en-US" sz="1600" b="1" dirty="0" smtClean="0"/>
              <a:t> e </a:t>
            </a:r>
            <a:r>
              <a:rPr lang="en-US" sz="1600" b="1" dirty="0" err="1" smtClean="0"/>
              <a:t>karakterizon</a:t>
            </a:r>
            <a:r>
              <a:rPr lang="en-US" sz="1600" b="1" dirty="0" smtClean="0"/>
              <a:t> </a:t>
            </a:r>
            <a:r>
              <a:rPr lang="en-US" sz="1600" b="1" dirty="0" err="1" smtClean="0"/>
              <a:t>arqitektura</a:t>
            </a:r>
            <a:r>
              <a:rPr lang="en-US" sz="1600" b="1" dirty="0" smtClean="0"/>
              <a:t> </a:t>
            </a:r>
            <a:r>
              <a:rPr lang="en-US" sz="1600" b="1" dirty="0" err="1" smtClean="0"/>
              <a:t>paralele</a:t>
            </a:r>
            <a:r>
              <a:rPr lang="en-US" sz="1600" b="1" dirty="0" smtClean="0"/>
              <a:t> </a:t>
            </a:r>
            <a:r>
              <a:rPr lang="en-US" sz="1600" b="1" dirty="0" err="1" smtClean="0"/>
              <a:t>dhe</a:t>
            </a:r>
            <a:r>
              <a:rPr lang="en-US" sz="1600" b="1" dirty="0" smtClean="0"/>
              <a:t> </a:t>
            </a:r>
            <a:r>
              <a:rPr lang="en-US" sz="1600" b="1" dirty="0" err="1" smtClean="0"/>
              <a:t>të</a:t>
            </a:r>
            <a:r>
              <a:rPr lang="en-US" sz="1600" b="1" dirty="0" smtClean="0"/>
              <a:t> </a:t>
            </a:r>
            <a:r>
              <a:rPr lang="en-US" sz="1600" b="1" dirty="0" err="1" smtClean="0"/>
              <a:t>ashtuquajturit</a:t>
            </a:r>
            <a:r>
              <a:rPr lang="en-US" sz="1600" b="1" dirty="0" smtClean="0"/>
              <a:t> RISC </a:t>
            </a:r>
            <a:r>
              <a:rPr lang="en-US" sz="1600" b="1" dirty="0" err="1" smtClean="0"/>
              <a:t>procesorët</a:t>
            </a:r>
            <a:r>
              <a:rPr lang="en-US" sz="1600" b="1" dirty="0" smtClean="0"/>
              <a:t>. </a:t>
            </a:r>
            <a:r>
              <a:rPr lang="en-US" sz="1600" b="1" dirty="0" err="1" smtClean="0"/>
              <a:t>Arqitektura</a:t>
            </a:r>
            <a:r>
              <a:rPr lang="en-US" sz="1600" b="1" dirty="0" smtClean="0"/>
              <a:t> </a:t>
            </a:r>
            <a:r>
              <a:rPr lang="en-US" sz="1600" b="1" dirty="0" err="1" smtClean="0"/>
              <a:t>paralele</a:t>
            </a:r>
            <a:r>
              <a:rPr lang="en-US" sz="1600" b="1" dirty="0" smtClean="0"/>
              <a:t> </a:t>
            </a:r>
            <a:r>
              <a:rPr lang="en-US" sz="1600" b="1" dirty="0" err="1" smtClean="0"/>
              <a:t>mundëson</a:t>
            </a:r>
            <a:r>
              <a:rPr lang="en-US" sz="1600" b="1" dirty="0" smtClean="0"/>
              <a:t> </a:t>
            </a:r>
            <a:r>
              <a:rPr lang="en-US" sz="1600" b="1" dirty="0" err="1" smtClean="0"/>
              <a:t>që</a:t>
            </a:r>
            <a:r>
              <a:rPr lang="en-US" sz="1600" b="1" dirty="0" smtClean="0"/>
              <a:t> </a:t>
            </a:r>
            <a:r>
              <a:rPr lang="en-US" sz="1600" b="1" dirty="0" err="1" smtClean="0"/>
              <a:t>dy</a:t>
            </a:r>
            <a:r>
              <a:rPr lang="en-US" sz="1600" b="1" dirty="0" smtClean="0"/>
              <a:t> </a:t>
            </a:r>
            <a:r>
              <a:rPr lang="en-US" sz="1600" b="1" dirty="0" err="1" smtClean="0"/>
              <a:t>ose</a:t>
            </a:r>
            <a:r>
              <a:rPr lang="en-US" sz="1600" b="1" dirty="0" smtClean="0"/>
              <a:t> </a:t>
            </a:r>
            <a:r>
              <a:rPr lang="en-US" sz="1600" b="1" dirty="0" err="1" smtClean="0"/>
              <a:t>më</a:t>
            </a:r>
            <a:r>
              <a:rPr lang="en-US" sz="1600" b="1" dirty="0" smtClean="0"/>
              <a:t> </a:t>
            </a:r>
            <a:r>
              <a:rPr lang="en-US" sz="1600" b="1" dirty="0" err="1" smtClean="0"/>
              <a:t>shumë</a:t>
            </a:r>
            <a:r>
              <a:rPr lang="en-US" sz="1600" b="1" dirty="0" smtClean="0"/>
              <a:t> </a:t>
            </a:r>
            <a:r>
              <a:rPr lang="en-US" sz="1600" b="1" dirty="0" err="1" smtClean="0"/>
              <a:t>kompjuterë</a:t>
            </a:r>
            <a:r>
              <a:rPr lang="en-US" sz="1600" b="1" dirty="0" smtClean="0"/>
              <a:t> </a:t>
            </a:r>
            <a:r>
              <a:rPr lang="en-US" sz="1600" b="1" dirty="0" err="1" smtClean="0"/>
              <a:t>bashkarisht</a:t>
            </a:r>
            <a:r>
              <a:rPr lang="en-US" sz="1600" b="1" dirty="0" smtClean="0"/>
              <a:t> </a:t>
            </a:r>
            <a:r>
              <a:rPr lang="en-US" sz="1600" b="1" dirty="0" err="1" smtClean="0"/>
              <a:t>të</a:t>
            </a:r>
            <a:r>
              <a:rPr lang="en-US" sz="1600" b="1" dirty="0" smtClean="0"/>
              <a:t> </a:t>
            </a:r>
            <a:r>
              <a:rPr lang="en-US" sz="1600" b="1" dirty="0" err="1" smtClean="0"/>
              <a:t>punojnë</a:t>
            </a:r>
            <a:r>
              <a:rPr lang="en-US" sz="1600" b="1" dirty="0" smtClean="0"/>
              <a:t> </a:t>
            </a:r>
            <a:r>
              <a:rPr lang="en-US" sz="1600" b="1" dirty="0" err="1" smtClean="0"/>
              <a:t>në</a:t>
            </a:r>
            <a:r>
              <a:rPr lang="en-US" sz="1600" b="1" dirty="0" smtClean="0"/>
              <a:t> </a:t>
            </a:r>
            <a:r>
              <a:rPr lang="en-US" sz="1600" b="1" dirty="0" err="1" smtClean="0"/>
              <a:t>të</a:t>
            </a:r>
            <a:r>
              <a:rPr lang="en-US" sz="1600" b="1" dirty="0" smtClean="0"/>
              <a:t> </a:t>
            </a:r>
            <a:r>
              <a:rPr lang="en-US" sz="1600" b="1" dirty="0" err="1" smtClean="0"/>
              <a:t>njejtën</a:t>
            </a:r>
            <a:r>
              <a:rPr lang="en-US" sz="1600" b="1" dirty="0" smtClean="0"/>
              <a:t> </a:t>
            </a:r>
            <a:r>
              <a:rPr lang="en-US" sz="1600" b="1" dirty="0" err="1" smtClean="0"/>
              <a:t>detyrëMegjithatë</a:t>
            </a:r>
            <a:r>
              <a:rPr lang="en-US" sz="1600" b="1" dirty="0" smtClean="0"/>
              <a:t>, </a:t>
            </a:r>
            <a:r>
              <a:rPr lang="en-US" sz="1600" b="1" dirty="0" err="1" smtClean="0"/>
              <a:t>për</a:t>
            </a:r>
            <a:r>
              <a:rPr lang="en-US" sz="1600" b="1" dirty="0" smtClean="0"/>
              <a:t> </a:t>
            </a:r>
            <a:r>
              <a:rPr lang="en-US" sz="1600" b="1" dirty="0" err="1" smtClean="0"/>
              <a:t>këto</a:t>
            </a:r>
            <a:r>
              <a:rPr lang="en-US" sz="1600" b="1" dirty="0" smtClean="0"/>
              <a:t> </a:t>
            </a:r>
            <a:r>
              <a:rPr lang="en-US" sz="1600" b="1" dirty="0" err="1" smtClean="0"/>
              <a:t>gjenerata</a:t>
            </a:r>
            <a:r>
              <a:rPr lang="en-US" sz="1600" b="1" dirty="0" smtClean="0"/>
              <a:t> </a:t>
            </a:r>
            <a:r>
              <a:rPr lang="en-US" sz="1600" b="1" dirty="0" err="1" smtClean="0"/>
              <a:t>mund</a:t>
            </a:r>
            <a:r>
              <a:rPr lang="en-US" sz="1600" b="1" dirty="0" smtClean="0"/>
              <a:t> </a:t>
            </a:r>
            <a:r>
              <a:rPr lang="en-US" sz="1600" b="1" dirty="0" err="1" smtClean="0"/>
              <a:t>të</a:t>
            </a:r>
            <a:r>
              <a:rPr lang="en-US" sz="1600" b="1" dirty="0" smtClean="0"/>
              <a:t> </a:t>
            </a:r>
            <a:r>
              <a:rPr lang="en-US" sz="1600" b="1" dirty="0" err="1" smtClean="0"/>
              <a:t>flitet</a:t>
            </a:r>
            <a:r>
              <a:rPr lang="en-US" sz="1600" b="1" dirty="0" smtClean="0"/>
              <a:t> </a:t>
            </a:r>
            <a:r>
              <a:rPr lang="en-US" sz="1600" b="1" dirty="0" err="1" smtClean="0"/>
              <a:t>vetëm</a:t>
            </a:r>
            <a:r>
              <a:rPr lang="en-US" sz="1600" b="1" dirty="0" smtClean="0"/>
              <a:t> </a:t>
            </a:r>
            <a:r>
              <a:rPr lang="en-US" sz="1600" b="1" dirty="0" err="1" smtClean="0"/>
              <a:t>kushtimisht</a:t>
            </a:r>
            <a:r>
              <a:rPr lang="en-US" sz="1600" b="1" dirty="0" smtClean="0"/>
              <a:t> </a:t>
            </a:r>
            <a:r>
              <a:rPr lang="en-US" sz="1600" b="1" dirty="0" err="1" smtClean="0"/>
              <a:t>sepse</a:t>
            </a:r>
            <a:r>
              <a:rPr lang="en-US" sz="1600" b="1" dirty="0" smtClean="0"/>
              <a:t> RISC </a:t>
            </a:r>
            <a:r>
              <a:rPr lang="en-US" sz="1600" b="1" dirty="0" err="1" smtClean="0"/>
              <a:t>procesorët</a:t>
            </a:r>
            <a:r>
              <a:rPr lang="en-US" sz="1600" b="1" dirty="0" smtClean="0"/>
              <a:t> </a:t>
            </a:r>
            <a:r>
              <a:rPr lang="en-US" sz="1600" b="1" dirty="0" err="1" smtClean="0"/>
              <a:t>janë</a:t>
            </a:r>
            <a:r>
              <a:rPr lang="en-US" sz="1600" b="1" dirty="0" smtClean="0"/>
              <a:t> </a:t>
            </a:r>
            <a:r>
              <a:rPr lang="en-US" sz="1600" b="1" dirty="0" err="1" smtClean="0"/>
              <a:t>prodhime</a:t>
            </a:r>
            <a:r>
              <a:rPr lang="en-US" sz="1600" b="1" dirty="0" smtClean="0"/>
              <a:t> </a:t>
            </a:r>
            <a:r>
              <a:rPr lang="en-US" sz="1600" b="1" dirty="0" err="1" smtClean="0"/>
              <a:t>të</a:t>
            </a:r>
            <a:r>
              <a:rPr lang="en-US" sz="1600" b="1" dirty="0" smtClean="0"/>
              <a:t> VLSI </a:t>
            </a:r>
            <a:r>
              <a:rPr lang="en-US" sz="1600" b="1" dirty="0" err="1" smtClean="0"/>
              <a:t>teknologjisë</a:t>
            </a:r>
            <a:r>
              <a:rPr lang="en-US" sz="1600" b="1" dirty="0" smtClean="0"/>
              <a:t> (</a:t>
            </a:r>
            <a:r>
              <a:rPr lang="en-US" sz="1600" b="1" dirty="0" err="1" smtClean="0"/>
              <a:t>si</a:t>
            </a:r>
            <a:r>
              <a:rPr lang="en-US" sz="1600" b="1" dirty="0" smtClean="0"/>
              <a:t> </a:t>
            </a:r>
            <a:r>
              <a:rPr lang="en-US" sz="1600" b="1" dirty="0" err="1" smtClean="0"/>
              <a:t>te</a:t>
            </a:r>
            <a:r>
              <a:rPr lang="en-US" sz="1600" b="1" dirty="0" smtClean="0"/>
              <a:t> </a:t>
            </a:r>
            <a:r>
              <a:rPr lang="en-US" sz="1600" b="1" dirty="0" err="1" smtClean="0"/>
              <a:t>gjenerata</a:t>
            </a:r>
            <a:r>
              <a:rPr lang="en-US" sz="1600" b="1" dirty="0" smtClean="0"/>
              <a:t> e </a:t>
            </a:r>
            <a:r>
              <a:rPr lang="en-US" sz="1600" b="1" dirty="0" err="1" smtClean="0"/>
              <a:t>katërt</a:t>
            </a:r>
            <a:r>
              <a:rPr lang="en-US" sz="1600" b="1" dirty="0" smtClean="0"/>
              <a:t>) </a:t>
            </a:r>
            <a:r>
              <a:rPr lang="en-US" sz="1600" b="1" dirty="0" err="1" smtClean="0"/>
              <a:t>ndërsa</a:t>
            </a:r>
            <a:r>
              <a:rPr lang="en-US" sz="1600" b="1" dirty="0" smtClean="0"/>
              <a:t> </a:t>
            </a:r>
            <a:r>
              <a:rPr lang="en-US" sz="1600" b="1" dirty="0" err="1" smtClean="0"/>
              <a:t>neurokompjuterët</a:t>
            </a:r>
            <a:r>
              <a:rPr lang="en-US" sz="1600" b="1" dirty="0" smtClean="0"/>
              <a:t> </a:t>
            </a:r>
            <a:r>
              <a:rPr lang="en-US" sz="1600" b="1" dirty="0" err="1" smtClean="0"/>
              <a:t>akoma</a:t>
            </a:r>
            <a:r>
              <a:rPr lang="en-US" sz="1600" b="1" dirty="0" smtClean="0"/>
              <a:t> </a:t>
            </a:r>
            <a:r>
              <a:rPr lang="en-US" sz="1600" b="1" dirty="0" err="1" smtClean="0"/>
              <a:t>nuk</a:t>
            </a:r>
            <a:r>
              <a:rPr lang="en-US" sz="1600" b="1" dirty="0" smtClean="0"/>
              <a:t> </a:t>
            </a:r>
            <a:r>
              <a:rPr lang="en-US" sz="1600" b="1" dirty="0" err="1" smtClean="0"/>
              <a:t>janë</a:t>
            </a:r>
            <a:r>
              <a:rPr lang="en-US" sz="1600" b="1" dirty="0" smtClean="0"/>
              <a:t> </a:t>
            </a:r>
            <a:r>
              <a:rPr lang="en-US" sz="1600" b="1" dirty="0" err="1" smtClean="0"/>
              <a:t>në</a:t>
            </a:r>
            <a:r>
              <a:rPr lang="en-US" sz="1600" b="1" dirty="0" smtClean="0"/>
              <a:t> </a:t>
            </a:r>
            <a:r>
              <a:rPr lang="en-US" sz="1600" b="1" dirty="0" err="1" smtClean="0"/>
              <a:t>nivel</a:t>
            </a:r>
            <a:r>
              <a:rPr lang="en-US" sz="1600" b="1" dirty="0" smtClean="0"/>
              <a:t> </a:t>
            </a:r>
            <a:r>
              <a:rPr lang="en-US" sz="1600" b="1" dirty="0" err="1" smtClean="0"/>
              <a:t>të</a:t>
            </a:r>
            <a:r>
              <a:rPr lang="en-US" sz="1600" b="1" dirty="0" smtClean="0"/>
              <a:t> </a:t>
            </a:r>
            <a:r>
              <a:rPr lang="en-US" sz="1600" b="1" dirty="0" err="1" smtClean="0"/>
              <a:t>tillë</a:t>
            </a:r>
            <a:r>
              <a:rPr lang="en-US" sz="1600" b="1" dirty="0" smtClean="0"/>
              <a:t> </a:t>
            </a:r>
            <a:r>
              <a:rPr lang="en-US" sz="1600" b="1" dirty="0" err="1" smtClean="0"/>
              <a:t>të</a:t>
            </a:r>
            <a:r>
              <a:rPr lang="en-US" sz="1600" b="1" dirty="0" smtClean="0"/>
              <a:t> </a:t>
            </a:r>
            <a:r>
              <a:rPr lang="en-US" sz="1600" b="1" dirty="0" err="1" smtClean="0"/>
              <a:t>zhvillimit</a:t>
            </a:r>
            <a:r>
              <a:rPr lang="en-US" sz="1600" b="1" dirty="0" smtClean="0"/>
              <a:t> </a:t>
            </a:r>
            <a:r>
              <a:rPr lang="en-US" sz="1600" b="1" dirty="0" err="1" smtClean="0"/>
              <a:t>që</a:t>
            </a:r>
            <a:r>
              <a:rPr lang="en-US" sz="1600" b="1" dirty="0" smtClean="0"/>
              <a:t> </a:t>
            </a:r>
            <a:r>
              <a:rPr lang="en-US" sz="1600" b="1" dirty="0" err="1" smtClean="0"/>
              <a:t>të</a:t>
            </a:r>
            <a:r>
              <a:rPr lang="en-US" sz="1600" b="1" dirty="0" smtClean="0"/>
              <a:t> </a:t>
            </a:r>
            <a:r>
              <a:rPr lang="en-US" sz="1600" b="1" dirty="0" err="1" smtClean="0"/>
              <a:t>llogariten</a:t>
            </a:r>
            <a:r>
              <a:rPr lang="en-US" sz="1600" b="1" dirty="0" smtClean="0"/>
              <a:t> </a:t>
            </a:r>
            <a:r>
              <a:rPr lang="en-US" sz="1600" b="1" dirty="0" err="1" smtClean="0"/>
              <a:t>si</a:t>
            </a:r>
            <a:r>
              <a:rPr lang="en-US" sz="1600" b="1" dirty="0" smtClean="0"/>
              <a:t> </a:t>
            </a:r>
            <a:r>
              <a:rPr lang="en-US" sz="1600" b="1" dirty="0" err="1" smtClean="0"/>
              <a:t>gjeneratë.Arqitektura</a:t>
            </a:r>
            <a:r>
              <a:rPr lang="en-US" sz="1600" b="1" dirty="0" smtClean="0"/>
              <a:t> </a:t>
            </a:r>
            <a:r>
              <a:rPr lang="en-US" sz="1600" b="1" dirty="0" err="1" smtClean="0"/>
              <a:t>paralele</a:t>
            </a:r>
            <a:r>
              <a:rPr lang="en-US" sz="1600" b="1" dirty="0" smtClean="0"/>
              <a:t> </a:t>
            </a:r>
            <a:r>
              <a:rPr lang="en-US" sz="1600" b="1" dirty="0" err="1" smtClean="0"/>
              <a:t>mundëson</a:t>
            </a:r>
            <a:r>
              <a:rPr lang="en-US" sz="1600" b="1" dirty="0" smtClean="0"/>
              <a:t> </a:t>
            </a:r>
            <a:r>
              <a:rPr lang="en-US" sz="1600" b="1" dirty="0" err="1" smtClean="0"/>
              <a:t>që</a:t>
            </a:r>
            <a:r>
              <a:rPr lang="en-US" sz="1600" b="1" dirty="0" smtClean="0"/>
              <a:t> </a:t>
            </a:r>
            <a:r>
              <a:rPr lang="en-US" sz="1600" b="1" dirty="0" err="1" smtClean="0"/>
              <a:t>dy</a:t>
            </a:r>
            <a:r>
              <a:rPr lang="en-US" sz="1600" b="1" dirty="0" smtClean="0"/>
              <a:t> </a:t>
            </a:r>
            <a:r>
              <a:rPr lang="en-US" sz="1600" b="1" dirty="0" err="1" smtClean="0"/>
              <a:t>ose</a:t>
            </a:r>
            <a:r>
              <a:rPr lang="en-US" sz="1600" b="1" dirty="0" smtClean="0"/>
              <a:t> </a:t>
            </a:r>
            <a:r>
              <a:rPr lang="en-US" sz="1600" b="1" dirty="0" err="1" smtClean="0"/>
              <a:t>më</a:t>
            </a:r>
            <a:r>
              <a:rPr lang="en-US" sz="1600" b="1" dirty="0" smtClean="0"/>
              <a:t> </a:t>
            </a:r>
            <a:r>
              <a:rPr lang="en-US" sz="1600" b="1" dirty="0" err="1" smtClean="0"/>
              <a:t>shumë</a:t>
            </a:r>
            <a:endParaRPr lang="en-US" sz="1600" b="1" dirty="0" smtClean="0"/>
          </a:p>
          <a:p>
            <a:r>
              <a:rPr lang="en-US" sz="1600" b="1" dirty="0" err="1" smtClean="0"/>
              <a:t>kompjuterë</a:t>
            </a:r>
            <a:r>
              <a:rPr lang="en-US" sz="1600" b="1" dirty="0" smtClean="0"/>
              <a:t> </a:t>
            </a:r>
            <a:r>
              <a:rPr lang="en-US" sz="1600" b="1" dirty="0" err="1" smtClean="0"/>
              <a:t>bashkarisht</a:t>
            </a:r>
            <a:r>
              <a:rPr lang="en-US" sz="1600" b="1" dirty="0" smtClean="0"/>
              <a:t> </a:t>
            </a:r>
            <a:r>
              <a:rPr lang="en-US" sz="1600" b="1" dirty="0" err="1" smtClean="0"/>
              <a:t>të</a:t>
            </a:r>
            <a:r>
              <a:rPr lang="en-US" sz="1600" b="1" dirty="0" smtClean="0"/>
              <a:t> </a:t>
            </a:r>
            <a:r>
              <a:rPr lang="en-US" sz="1600" b="1" dirty="0" err="1" smtClean="0"/>
              <a:t>punojnë</a:t>
            </a:r>
            <a:r>
              <a:rPr lang="en-US" sz="1600" b="1" dirty="0" smtClean="0"/>
              <a:t> </a:t>
            </a:r>
            <a:r>
              <a:rPr lang="en-US" sz="1600" b="1" dirty="0" err="1" smtClean="0"/>
              <a:t>në</a:t>
            </a:r>
            <a:r>
              <a:rPr lang="en-US" sz="1600" b="1" dirty="0" smtClean="0"/>
              <a:t> </a:t>
            </a:r>
            <a:r>
              <a:rPr lang="en-US" sz="1600" b="1" dirty="0" err="1" smtClean="0"/>
              <a:t>të</a:t>
            </a:r>
            <a:r>
              <a:rPr lang="en-US" sz="1600" b="1" dirty="0" smtClean="0"/>
              <a:t> </a:t>
            </a:r>
            <a:r>
              <a:rPr lang="en-US" sz="1600" b="1" dirty="0" err="1" smtClean="0"/>
              <a:t>njejtën</a:t>
            </a:r>
            <a:r>
              <a:rPr lang="en-US" sz="1600" b="1" dirty="0" smtClean="0"/>
              <a:t> </a:t>
            </a:r>
            <a:r>
              <a:rPr lang="en-US" sz="1600" b="1" dirty="0" err="1" smtClean="0"/>
              <a:t>detyrë</a:t>
            </a:r>
            <a:r>
              <a:rPr lang="en-US" sz="1600" b="1" dirty="0" smtClean="0"/>
              <a:t>. </a:t>
            </a:r>
            <a:r>
              <a:rPr lang="en-US" sz="1600" b="1" dirty="0" err="1" smtClean="0"/>
              <a:t>Gjenerata</a:t>
            </a:r>
            <a:r>
              <a:rPr lang="en-US" sz="1600" b="1" dirty="0" smtClean="0"/>
              <a:t> e </a:t>
            </a:r>
            <a:r>
              <a:rPr lang="en-US" sz="1600" b="1" dirty="0" err="1" smtClean="0"/>
              <a:t>gjashtë</a:t>
            </a:r>
            <a:r>
              <a:rPr lang="en-US" sz="1600" b="1" dirty="0" smtClean="0"/>
              <a:t> e </a:t>
            </a:r>
            <a:r>
              <a:rPr lang="en-US" sz="1600" b="1" dirty="0" err="1" smtClean="0"/>
              <a:t>kompjuterëve</a:t>
            </a:r>
            <a:r>
              <a:rPr lang="en-US" sz="1600" b="1" dirty="0" smtClean="0"/>
              <a:t> </a:t>
            </a:r>
            <a:r>
              <a:rPr lang="en-US" sz="1600" b="1" dirty="0" err="1" smtClean="0"/>
              <a:t>mbështetet</a:t>
            </a:r>
            <a:r>
              <a:rPr lang="en-US" sz="1600" b="1" dirty="0" smtClean="0"/>
              <a:t> </a:t>
            </a:r>
            <a:r>
              <a:rPr lang="en-US" sz="1600" b="1" dirty="0" err="1" smtClean="0"/>
              <a:t>në</a:t>
            </a:r>
            <a:r>
              <a:rPr lang="en-US" sz="1600" b="1" dirty="0" smtClean="0"/>
              <a:t> </a:t>
            </a:r>
            <a:r>
              <a:rPr lang="en-US" sz="1600" b="1" dirty="0" err="1" smtClean="0"/>
              <a:t>arqitekturën</a:t>
            </a:r>
            <a:r>
              <a:rPr lang="en-US" sz="1600" b="1" dirty="0" smtClean="0"/>
              <a:t> e </a:t>
            </a:r>
            <a:r>
              <a:rPr lang="en-US" sz="1600" b="1" dirty="0" err="1" smtClean="0"/>
              <a:t>rrjetës</a:t>
            </a:r>
            <a:r>
              <a:rPr lang="en-US" sz="1600" b="1" dirty="0" smtClean="0"/>
              <a:t> </a:t>
            </a:r>
            <a:r>
              <a:rPr lang="en-US" sz="1600" b="1" dirty="0" err="1" smtClean="0"/>
              <a:t>së</a:t>
            </a:r>
            <a:r>
              <a:rPr lang="en-US" sz="1600" b="1" dirty="0" smtClean="0"/>
              <a:t> </a:t>
            </a:r>
            <a:r>
              <a:rPr lang="en-US" sz="1600" b="1" dirty="0" err="1" smtClean="0"/>
              <a:t>numrave</a:t>
            </a:r>
            <a:r>
              <a:rPr lang="en-US" sz="1600" b="1" dirty="0" smtClean="0"/>
              <a:t>. Ata </a:t>
            </a:r>
            <a:r>
              <a:rPr lang="en-US" sz="1600" b="1" dirty="0" err="1" smtClean="0"/>
              <a:t>janë</a:t>
            </a:r>
            <a:r>
              <a:rPr lang="en-US" sz="1600" b="1" dirty="0" smtClean="0"/>
              <a:t> </a:t>
            </a:r>
            <a:r>
              <a:rPr lang="en-US" sz="1600" b="1" dirty="0" err="1" smtClean="0"/>
              <a:t>neurokompjuterët</a:t>
            </a:r>
            <a:r>
              <a:rPr lang="en-US" sz="1600" b="1" dirty="0" smtClean="0"/>
              <a:t>. </a:t>
            </a:r>
            <a:r>
              <a:rPr lang="en-US" sz="1600" b="1" dirty="0" err="1" smtClean="0"/>
              <a:t>Koncepti</a:t>
            </a:r>
            <a:r>
              <a:rPr lang="en-US" sz="1600" b="1" dirty="0" smtClean="0"/>
              <a:t> </a:t>
            </a:r>
            <a:r>
              <a:rPr lang="en-US" sz="1600" b="1" dirty="0" err="1" smtClean="0"/>
              <a:t>i</a:t>
            </a:r>
            <a:r>
              <a:rPr lang="en-US" sz="1600" b="1" dirty="0" smtClean="0"/>
              <a:t> </a:t>
            </a:r>
            <a:r>
              <a:rPr lang="en-US" sz="1600" b="1" dirty="0" err="1" smtClean="0"/>
              <a:t>neurokompjuterëve</a:t>
            </a:r>
            <a:r>
              <a:rPr lang="en-US" sz="1600" b="1" dirty="0" smtClean="0"/>
              <a:t> </a:t>
            </a:r>
            <a:r>
              <a:rPr lang="en-US" sz="1600" b="1" dirty="0" err="1" smtClean="0"/>
              <a:t>është</a:t>
            </a:r>
            <a:r>
              <a:rPr lang="en-US" sz="1600" b="1" dirty="0" smtClean="0"/>
              <a:t> </a:t>
            </a:r>
            <a:r>
              <a:rPr lang="en-US" sz="1600" b="1" dirty="0" err="1" smtClean="0"/>
              <a:t>që</a:t>
            </a:r>
            <a:r>
              <a:rPr lang="en-US" sz="1600" b="1" dirty="0" smtClean="0"/>
              <a:t> </a:t>
            </a:r>
            <a:r>
              <a:rPr lang="en-US" sz="1600" b="1" dirty="0" err="1" smtClean="0"/>
              <a:t>ata</a:t>
            </a:r>
            <a:r>
              <a:rPr lang="en-US" sz="1600" b="1" dirty="0" smtClean="0"/>
              <a:t> </a:t>
            </a:r>
            <a:r>
              <a:rPr lang="en-US" sz="1600" b="1" dirty="0" err="1" smtClean="0"/>
              <a:t>të</a:t>
            </a:r>
            <a:r>
              <a:rPr lang="en-US" sz="1600" b="1" dirty="0" smtClean="0"/>
              <a:t> </a:t>
            </a:r>
            <a:r>
              <a:rPr lang="en-US" sz="1600" b="1" dirty="0" err="1" smtClean="0"/>
              <a:t>punojnë</a:t>
            </a:r>
            <a:r>
              <a:rPr lang="en-US" sz="1600" b="1" dirty="0" smtClean="0"/>
              <a:t> </a:t>
            </a:r>
            <a:r>
              <a:rPr lang="en-US" sz="1600" b="1" dirty="0" err="1" smtClean="0"/>
              <a:t>sipas</a:t>
            </a:r>
            <a:r>
              <a:rPr lang="en-US" sz="1600" b="1" dirty="0" smtClean="0"/>
              <a:t> </a:t>
            </a:r>
            <a:r>
              <a:rPr lang="en-US" sz="1600" b="1" dirty="0" err="1" smtClean="0"/>
              <a:t>parimeve</a:t>
            </a:r>
            <a:r>
              <a:rPr lang="en-US" sz="1600" b="1" dirty="0" smtClean="0"/>
              <a:t> </a:t>
            </a:r>
            <a:r>
              <a:rPr lang="en-US" sz="1600" b="1" dirty="0" err="1" smtClean="0"/>
              <a:t>të</a:t>
            </a:r>
            <a:r>
              <a:rPr lang="en-US" sz="1600" b="1" dirty="0" smtClean="0"/>
              <a:t> </a:t>
            </a:r>
            <a:r>
              <a:rPr lang="en-US" sz="1600" b="1" dirty="0" err="1" smtClean="0"/>
              <a:t>punës</a:t>
            </a:r>
            <a:r>
              <a:rPr lang="en-US" sz="1600" b="1" dirty="0" smtClean="0"/>
              <a:t> </a:t>
            </a:r>
            <a:r>
              <a:rPr lang="en-US" sz="1600" b="1" dirty="0" err="1" smtClean="0"/>
              <a:t>së</a:t>
            </a:r>
            <a:r>
              <a:rPr lang="en-US" sz="1600" b="1" dirty="0" smtClean="0"/>
              <a:t> </a:t>
            </a:r>
            <a:r>
              <a:rPr lang="en-US" sz="1600" b="1" dirty="0" err="1" smtClean="0"/>
              <a:t>gjysmës</a:t>
            </a:r>
            <a:r>
              <a:rPr lang="en-US" sz="1600" b="1" dirty="0" smtClean="0"/>
              <a:t> </a:t>
            </a:r>
            <a:r>
              <a:rPr lang="en-US" sz="1600" b="1" dirty="0" err="1" smtClean="0"/>
              <a:t>së</a:t>
            </a:r>
            <a:r>
              <a:rPr lang="en-US" sz="1600" b="1" dirty="0" smtClean="0"/>
              <a:t> </a:t>
            </a:r>
            <a:r>
              <a:rPr lang="en-US" sz="1600" b="1" dirty="0" err="1" smtClean="0"/>
              <a:t>djathtë</a:t>
            </a:r>
            <a:r>
              <a:rPr lang="en-US" sz="1600" b="1" dirty="0" smtClean="0"/>
              <a:t> </a:t>
            </a:r>
            <a:r>
              <a:rPr lang="en-US" sz="1600" b="1" dirty="0" err="1" smtClean="0"/>
              <a:t>të</a:t>
            </a:r>
            <a:r>
              <a:rPr lang="en-US" sz="1600" b="1" dirty="0" smtClean="0"/>
              <a:t> </a:t>
            </a:r>
            <a:r>
              <a:rPr lang="en-US" sz="1600" b="1" dirty="0" err="1" smtClean="0"/>
              <a:t>trurit</a:t>
            </a:r>
            <a:r>
              <a:rPr lang="en-US" sz="1600" b="1" dirty="0" smtClean="0"/>
              <a:t> </a:t>
            </a:r>
            <a:r>
              <a:rPr lang="en-US" sz="1600" b="1" dirty="0" err="1" smtClean="0"/>
              <a:t>të</a:t>
            </a:r>
            <a:r>
              <a:rPr lang="en-US" sz="1600" b="1" dirty="0" smtClean="0"/>
              <a:t> </a:t>
            </a:r>
            <a:r>
              <a:rPr lang="en-US" sz="1600" b="1" dirty="0" err="1" smtClean="0"/>
              <a:t>njeriut</a:t>
            </a:r>
            <a:r>
              <a:rPr lang="en-US" sz="1600" b="1" dirty="0" smtClean="0"/>
              <a:t> </a:t>
            </a:r>
            <a:r>
              <a:rPr lang="en-US" sz="1600" b="1" dirty="0" err="1" smtClean="0"/>
              <a:t>që</a:t>
            </a:r>
            <a:r>
              <a:rPr lang="en-US" sz="1600" b="1" dirty="0" smtClean="0"/>
              <a:t> </a:t>
            </a:r>
            <a:r>
              <a:rPr lang="en-US" sz="1600" b="1" dirty="0" err="1" smtClean="0"/>
              <a:t>në</a:t>
            </a:r>
            <a:r>
              <a:rPr lang="en-US" sz="1600" b="1" dirty="0" smtClean="0"/>
              <a:t> </a:t>
            </a:r>
            <a:r>
              <a:rPr lang="en-US" sz="1600" b="1" dirty="0" err="1" smtClean="0"/>
              <a:t>mënyrë</a:t>
            </a:r>
            <a:r>
              <a:rPr lang="en-US" sz="1600" b="1" dirty="0" smtClean="0"/>
              <a:t> simulative </a:t>
            </a:r>
            <a:r>
              <a:rPr lang="en-US" sz="1600" b="1" dirty="0" err="1" smtClean="0"/>
              <a:t>përpunon</a:t>
            </a:r>
            <a:r>
              <a:rPr lang="en-US" sz="1600" b="1" dirty="0" smtClean="0"/>
              <a:t> </a:t>
            </a:r>
            <a:r>
              <a:rPr lang="en-US" sz="1600" b="1" dirty="0" err="1" smtClean="0"/>
              <a:t>sasi</a:t>
            </a:r>
            <a:r>
              <a:rPr lang="en-US" sz="1600" b="1" dirty="0" smtClean="0"/>
              <a:t> </a:t>
            </a:r>
            <a:r>
              <a:rPr lang="en-US" sz="1600" b="1" dirty="0" err="1" smtClean="0"/>
              <a:t>të</a:t>
            </a:r>
            <a:r>
              <a:rPr lang="en-US" sz="1600" b="1" dirty="0" smtClean="0"/>
              <a:t> </a:t>
            </a:r>
            <a:r>
              <a:rPr lang="en-US" sz="1600" b="1" dirty="0" err="1" smtClean="0"/>
              <a:t>mëdha</a:t>
            </a:r>
            <a:r>
              <a:rPr lang="en-US" sz="1600" b="1" dirty="0" smtClean="0"/>
              <a:t> </a:t>
            </a:r>
            <a:r>
              <a:rPr lang="en-US" sz="1600" b="1" dirty="0" err="1" smtClean="0"/>
              <a:t>të</a:t>
            </a:r>
            <a:r>
              <a:rPr lang="en-US" sz="1600" b="1" dirty="0" smtClean="0"/>
              <a:t> </a:t>
            </a:r>
            <a:r>
              <a:rPr lang="en-US" sz="1600" b="1" dirty="0" err="1" smtClean="0"/>
              <a:t>informatave</a:t>
            </a:r>
            <a:r>
              <a:rPr lang="en-US" sz="1600" b="1" dirty="0" smtClean="0"/>
              <a:t>. </a:t>
            </a:r>
            <a:r>
              <a:rPr lang="en-US" sz="1600" b="1" dirty="0" err="1" smtClean="0"/>
              <a:t>Megjithatë</a:t>
            </a:r>
            <a:r>
              <a:rPr lang="en-US" sz="1600" b="1" dirty="0" smtClean="0"/>
              <a:t>, </a:t>
            </a:r>
            <a:r>
              <a:rPr lang="en-US" sz="1600" b="1" dirty="0" err="1" smtClean="0"/>
              <a:t>për</a:t>
            </a:r>
            <a:r>
              <a:rPr lang="en-US" sz="1600" b="1" dirty="0" smtClean="0"/>
              <a:t> </a:t>
            </a:r>
            <a:r>
              <a:rPr lang="en-US" sz="1600" b="1" dirty="0" err="1" smtClean="0"/>
              <a:t>këto</a:t>
            </a:r>
            <a:r>
              <a:rPr lang="en-US" sz="1600" b="1" dirty="0" smtClean="0"/>
              <a:t> </a:t>
            </a:r>
            <a:r>
              <a:rPr lang="en-US" sz="1600" b="1" dirty="0" err="1" smtClean="0"/>
              <a:t>gjenerata</a:t>
            </a:r>
            <a:r>
              <a:rPr lang="en-US" sz="1600" b="1" dirty="0" smtClean="0"/>
              <a:t> </a:t>
            </a:r>
            <a:r>
              <a:rPr lang="en-US" sz="1600" b="1" dirty="0" err="1" smtClean="0"/>
              <a:t>mund</a:t>
            </a:r>
            <a:r>
              <a:rPr lang="en-US" sz="1600" b="1" dirty="0" smtClean="0"/>
              <a:t> </a:t>
            </a:r>
            <a:r>
              <a:rPr lang="en-US" sz="1600" b="1" dirty="0" err="1" smtClean="0"/>
              <a:t>të</a:t>
            </a:r>
            <a:r>
              <a:rPr lang="en-US" sz="1600" b="1" dirty="0" smtClean="0"/>
              <a:t> </a:t>
            </a:r>
            <a:r>
              <a:rPr lang="en-US" sz="1600" b="1" dirty="0" err="1" smtClean="0"/>
              <a:t>flitet</a:t>
            </a:r>
            <a:r>
              <a:rPr lang="en-US" sz="1600" b="1" dirty="0" smtClean="0"/>
              <a:t> </a:t>
            </a:r>
            <a:r>
              <a:rPr lang="en-US" sz="1600" b="1" dirty="0" err="1" smtClean="0"/>
              <a:t>vetëm</a:t>
            </a:r>
            <a:r>
              <a:rPr lang="en-US" sz="1600" b="1" dirty="0" smtClean="0"/>
              <a:t> </a:t>
            </a:r>
            <a:r>
              <a:rPr lang="en-US" sz="1600" b="1" dirty="0" err="1" smtClean="0"/>
              <a:t>kushtimisht</a:t>
            </a:r>
            <a:r>
              <a:rPr lang="en-US" sz="1600" b="1" dirty="0" smtClean="0"/>
              <a:t> </a:t>
            </a:r>
            <a:r>
              <a:rPr lang="en-US" sz="1600" b="1" dirty="0" err="1" smtClean="0"/>
              <a:t>sepse</a:t>
            </a:r>
            <a:r>
              <a:rPr lang="en-US" sz="1600" b="1" dirty="0" smtClean="0"/>
              <a:t> RISC </a:t>
            </a:r>
            <a:r>
              <a:rPr lang="en-US" sz="1600" b="1" dirty="0" err="1" smtClean="0"/>
              <a:t>procesorët</a:t>
            </a:r>
            <a:r>
              <a:rPr lang="en-US" sz="1600" b="1" dirty="0" smtClean="0"/>
              <a:t> </a:t>
            </a:r>
            <a:r>
              <a:rPr lang="en-US" sz="1600" b="1" dirty="0" err="1" smtClean="0"/>
              <a:t>janë</a:t>
            </a:r>
            <a:r>
              <a:rPr lang="en-US" sz="1600" b="1" dirty="0" smtClean="0"/>
              <a:t> </a:t>
            </a:r>
            <a:r>
              <a:rPr lang="en-US" sz="1600" b="1" dirty="0" err="1" smtClean="0"/>
              <a:t>prodhime</a:t>
            </a:r>
            <a:r>
              <a:rPr lang="en-US" sz="1600" b="1" dirty="0" smtClean="0"/>
              <a:t> </a:t>
            </a:r>
            <a:r>
              <a:rPr lang="en-US" sz="1600" b="1" dirty="0" err="1" smtClean="0"/>
              <a:t>të</a:t>
            </a:r>
            <a:r>
              <a:rPr lang="en-US" sz="1600" b="1" dirty="0" smtClean="0"/>
              <a:t> VLSI </a:t>
            </a:r>
            <a:r>
              <a:rPr lang="en-US" sz="1600" b="1" dirty="0" err="1" smtClean="0"/>
              <a:t>teknologjisë</a:t>
            </a:r>
            <a:r>
              <a:rPr lang="en-US" sz="1600" b="1" dirty="0" smtClean="0"/>
              <a:t> (</a:t>
            </a:r>
            <a:r>
              <a:rPr lang="en-US" sz="1600" b="1" dirty="0" err="1" smtClean="0"/>
              <a:t>si</a:t>
            </a:r>
            <a:r>
              <a:rPr lang="en-US" sz="1600" b="1" dirty="0" smtClean="0"/>
              <a:t> </a:t>
            </a:r>
            <a:r>
              <a:rPr lang="en-US" sz="1600" b="1" dirty="0" err="1" smtClean="0"/>
              <a:t>te</a:t>
            </a:r>
            <a:r>
              <a:rPr lang="en-US" sz="1600" b="1" dirty="0" smtClean="0"/>
              <a:t> </a:t>
            </a:r>
            <a:r>
              <a:rPr lang="en-US" sz="1600" b="1" dirty="0" err="1" smtClean="0"/>
              <a:t>gjenerata</a:t>
            </a:r>
            <a:r>
              <a:rPr lang="en-US" sz="1600" b="1" dirty="0" smtClean="0"/>
              <a:t> e </a:t>
            </a:r>
            <a:r>
              <a:rPr lang="en-US" sz="1600" b="1" dirty="0" err="1" smtClean="0"/>
              <a:t>katërt</a:t>
            </a:r>
            <a:r>
              <a:rPr lang="en-US" sz="1600" b="1" dirty="0" smtClean="0"/>
              <a:t>) </a:t>
            </a:r>
            <a:r>
              <a:rPr lang="en-US" sz="1600" b="1" dirty="0" err="1" smtClean="0"/>
              <a:t>ndërsa</a:t>
            </a:r>
            <a:r>
              <a:rPr lang="en-US" sz="1600" b="1" dirty="0" smtClean="0"/>
              <a:t> </a:t>
            </a:r>
            <a:r>
              <a:rPr lang="en-US" sz="1600" b="1" dirty="0" err="1" smtClean="0"/>
              <a:t>neurokompjuterët</a:t>
            </a:r>
            <a:r>
              <a:rPr lang="en-US" sz="1600" b="1" dirty="0" smtClean="0"/>
              <a:t> </a:t>
            </a:r>
            <a:r>
              <a:rPr lang="en-US" sz="1600" b="1" dirty="0" err="1" smtClean="0"/>
              <a:t>akoma</a:t>
            </a:r>
            <a:r>
              <a:rPr lang="en-US" sz="1600" b="1" dirty="0" smtClean="0"/>
              <a:t> </a:t>
            </a:r>
            <a:r>
              <a:rPr lang="en-US" sz="1600" b="1" dirty="0" err="1" smtClean="0"/>
              <a:t>nuk</a:t>
            </a:r>
            <a:r>
              <a:rPr lang="en-US" sz="1600" b="1" dirty="0" smtClean="0"/>
              <a:t> </a:t>
            </a:r>
            <a:r>
              <a:rPr lang="en-US" sz="1600" b="1" dirty="0" err="1" smtClean="0"/>
              <a:t>janë</a:t>
            </a:r>
            <a:r>
              <a:rPr lang="en-US" sz="1600" b="1" dirty="0" smtClean="0"/>
              <a:t> </a:t>
            </a:r>
            <a:r>
              <a:rPr lang="en-US" sz="1600" b="1" dirty="0" err="1" smtClean="0"/>
              <a:t>në</a:t>
            </a:r>
            <a:r>
              <a:rPr lang="en-US" sz="1600" b="1" dirty="0" smtClean="0"/>
              <a:t> </a:t>
            </a:r>
            <a:r>
              <a:rPr lang="en-US" sz="1600" b="1" dirty="0" err="1" smtClean="0"/>
              <a:t>nivel</a:t>
            </a:r>
            <a:r>
              <a:rPr lang="en-US" sz="1600" b="1" dirty="0" smtClean="0"/>
              <a:t> </a:t>
            </a:r>
            <a:r>
              <a:rPr lang="en-US" sz="1600" b="1" dirty="0" err="1" smtClean="0"/>
              <a:t>të</a:t>
            </a:r>
            <a:r>
              <a:rPr lang="en-US" sz="1600" b="1" dirty="0" smtClean="0"/>
              <a:t> </a:t>
            </a:r>
            <a:r>
              <a:rPr lang="en-US" sz="1600" b="1" dirty="0" err="1" smtClean="0"/>
              <a:t>tillë</a:t>
            </a:r>
            <a:r>
              <a:rPr lang="en-US" sz="1600" b="1" dirty="0" smtClean="0"/>
              <a:t> </a:t>
            </a:r>
            <a:r>
              <a:rPr lang="en-US" sz="1600" b="1" dirty="0" err="1" smtClean="0"/>
              <a:t>të</a:t>
            </a:r>
            <a:r>
              <a:rPr lang="en-US" sz="1600" b="1" dirty="0" smtClean="0"/>
              <a:t> </a:t>
            </a:r>
            <a:r>
              <a:rPr lang="en-US" sz="1600" b="1" dirty="0" err="1" smtClean="0"/>
              <a:t>zhvillimit</a:t>
            </a:r>
            <a:r>
              <a:rPr lang="en-US" sz="1600" b="1" dirty="0" smtClean="0"/>
              <a:t> </a:t>
            </a:r>
            <a:r>
              <a:rPr lang="en-US" sz="1600" b="1" dirty="0" err="1" smtClean="0"/>
              <a:t>që</a:t>
            </a:r>
            <a:r>
              <a:rPr lang="en-US" sz="1600" b="1" dirty="0" smtClean="0"/>
              <a:t> </a:t>
            </a:r>
            <a:r>
              <a:rPr lang="en-US" sz="1600" b="1" dirty="0" err="1" smtClean="0"/>
              <a:t>të</a:t>
            </a:r>
            <a:r>
              <a:rPr lang="en-US" sz="1600" b="1" dirty="0" smtClean="0"/>
              <a:t> </a:t>
            </a:r>
            <a:r>
              <a:rPr lang="en-US" sz="1600" b="1" dirty="0" err="1" smtClean="0"/>
              <a:t>llogariten</a:t>
            </a:r>
            <a:r>
              <a:rPr lang="en-US" sz="1600" b="1" dirty="0" smtClean="0"/>
              <a:t> </a:t>
            </a:r>
            <a:r>
              <a:rPr lang="en-US" sz="1600" b="1" dirty="0" err="1" smtClean="0"/>
              <a:t>si</a:t>
            </a:r>
            <a:r>
              <a:rPr lang="en-US" sz="1600" b="1" dirty="0" smtClean="0"/>
              <a:t> </a:t>
            </a:r>
            <a:r>
              <a:rPr lang="en-US" sz="1600" b="1" dirty="0" err="1" smtClean="0"/>
              <a:t>gjeneratë</a:t>
            </a:r>
            <a:r>
              <a:rPr lang="en-US" sz="1600" b="1" dirty="0" smtClean="0"/>
              <a:t>.</a:t>
            </a:r>
          </a:p>
          <a:p>
            <a:r>
              <a:rPr lang="en-US" sz="1800" b="1" dirty="0" err="1" smtClean="0">
                <a:solidFill>
                  <a:schemeClr val="bg2">
                    <a:lumMod val="50000"/>
                  </a:schemeClr>
                </a:solidFill>
              </a:rPr>
              <a:t>Shumë</a:t>
            </a:r>
            <a:r>
              <a:rPr lang="en-US" sz="1800" b="1" dirty="0" smtClean="0">
                <a:solidFill>
                  <a:schemeClr val="bg2">
                    <a:lumMod val="50000"/>
                  </a:schemeClr>
                </a:solidFill>
              </a:rPr>
              <a:t> </a:t>
            </a:r>
            <a:r>
              <a:rPr lang="en-US" sz="1800" b="1" dirty="0" err="1" smtClean="0">
                <a:solidFill>
                  <a:schemeClr val="bg2">
                    <a:lumMod val="50000"/>
                  </a:schemeClr>
                </a:solidFill>
              </a:rPr>
              <a:t>kohë</a:t>
            </a:r>
            <a:r>
              <a:rPr lang="en-US" sz="1800" b="1" dirty="0" smtClean="0">
                <a:solidFill>
                  <a:schemeClr val="bg2">
                    <a:lumMod val="50000"/>
                  </a:schemeClr>
                </a:solidFill>
              </a:rPr>
              <a:t> </a:t>
            </a:r>
            <a:r>
              <a:rPr lang="en-US" sz="1800" b="1" dirty="0" err="1" smtClean="0">
                <a:solidFill>
                  <a:schemeClr val="bg2">
                    <a:lumMod val="50000"/>
                  </a:schemeClr>
                </a:solidFill>
              </a:rPr>
              <a:t>më</a:t>
            </a:r>
            <a:r>
              <a:rPr lang="en-US" sz="1800" b="1" dirty="0" smtClean="0">
                <a:solidFill>
                  <a:schemeClr val="bg2">
                    <a:lumMod val="50000"/>
                  </a:schemeClr>
                </a:solidFill>
              </a:rPr>
              <a:t> </a:t>
            </a:r>
            <a:r>
              <a:rPr lang="en-US" sz="1800" b="1" dirty="0" err="1" smtClean="0">
                <a:solidFill>
                  <a:schemeClr val="bg2">
                    <a:lumMod val="50000"/>
                  </a:schemeClr>
                </a:solidFill>
              </a:rPr>
              <a:t>parë</a:t>
            </a:r>
            <a:r>
              <a:rPr lang="en-US" sz="1800" b="1" dirty="0" smtClean="0">
                <a:solidFill>
                  <a:schemeClr val="bg2">
                    <a:lumMod val="50000"/>
                  </a:schemeClr>
                </a:solidFill>
              </a:rPr>
              <a:t>                                                         </a:t>
            </a:r>
            <a:r>
              <a:rPr lang="en-US" sz="1800" b="1" dirty="0" err="1" smtClean="0">
                <a:solidFill>
                  <a:schemeClr val="bg2">
                    <a:lumMod val="50000"/>
                  </a:schemeClr>
                </a:solidFill>
              </a:rPr>
              <a:t>Në</a:t>
            </a:r>
            <a:r>
              <a:rPr lang="en-US" sz="1800" b="1" dirty="0" smtClean="0">
                <a:solidFill>
                  <a:schemeClr val="bg2">
                    <a:lumMod val="50000"/>
                  </a:schemeClr>
                </a:solidFill>
              </a:rPr>
              <a:t> </a:t>
            </a:r>
            <a:r>
              <a:rPr lang="en-US" sz="1800" b="1" dirty="0" err="1" smtClean="0">
                <a:solidFill>
                  <a:schemeClr val="bg2">
                    <a:lumMod val="50000"/>
                  </a:schemeClr>
                </a:solidFill>
              </a:rPr>
              <a:t>ditët</a:t>
            </a:r>
            <a:r>
              <a:rPr lang="en-US" sz="1800" b="1" dirty="0" smtClean="0">
                <a:solidFill>
                  <a:schemeClr val="bg2">
                    <a:lumMod val="50000"/>
                  </a:schemeClr>
                </a:solidFill>
              </a:rPr>
              <a:t> e </a:t>
            </a:r>
            <a:r>
              <a:rPr lang="en-US" sz="1800" b="1" dirty="0" err="1" smtClean="0">
                <a:solidFill>
                  <a:schemeClr val="bg2">
                    <a:lumMod val="50000"/>
                  </a:schemeClr>
                </a:solidFill>
              </a:rPr>
              <a:t>sotme</a:t>
            </a:r>
            <a:r>
              <a:rPr lang="en-US" sz="1800" b="1" dirty="0" smtClean="0">
                <a:solidFill>
                  <a:schemeClr val="bg2">
                    <a:lumMod val="50000"/>
                  </a:schemeClr>
                </a:solidFill>
              </a:rPr>
              <a:t>                             </a:t>
            </a:r>
          </a:p>
          <a:p>
            <a:endParaRPr lang="en-US" sz="1600" b="1" dirty="0" smtClean="0"/>
          </a:p>
        </p:txBody>
      </p:sp>
      <p:pic>
        <p:nvPicPr>
          <p:cNvPr id="1026" name="Picture 2" descr="C:\Users\arlind\Desktop\9.jpg"/>
          <p:cNvPicPr>
            <a:picLocks noChangeAspect="1" noChangeArrowheads="1"/>
          </p:cNvPicPr>
          <p:nvPr/>
        </p:nvPicPr>
        <p:blipFill>
          <a:blip r:embed="rId2" cstate="print"/>
          <a:srcRect/>
          <a:stretch>
            <a:fillRect/>
          </a:stretch>
        </p:blipFill>
        <p:spPr bwMode="auto">
          <a:xfrm>
            <a:off x="609600" y="4724400"/>
            <a:ext cx="2819400" cy="1960817"/>
          </a:xfrm>
          <a:prstGeom prst="rect">
            <a:avLst/>
          </a:prstGeom>
          <a:noFill/>
        </p:spPr>
      </p:pic>
      <p:pic>
        <p:nvPicPr>
          <p:cNvPr id="1028" name="Picture 4" descr="C:\Users\arlind\Desktop\images (1).jpg"/>
          <p:cNvPicPr>
            <a:picLocks noChangeAspect="1" noChangeArrowheads="1"/>
          </p:cNvPicPr>
          <p:nvPr/>
        </p:nvPicPr>
        <p:blipFill>
          <a:blip r:embed="rId3" cstate="print"/>
          <a:srcRect/>
          <a:stretch>
            <a:fillRect/>
          </a:stretch>
        </p:blipFill>
        <p:spPr bwMode="auto">
          <a:xfrm>
            <a:off x="5257800" y="4800600"/>
            <a:ext cx="2466975" cy="1847850"/>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 </a:t>
            </a:r>
            <a:endParaRPr lang="en-US" dirty="0"/>
          </a:p>
        </p:txBody>
      </p:sp>
      <p:sp>
        <p:nvSpPr>
          <p:cNvPr id="3" name="Text Placeholder 2"/>
          <p:cNvSpPr>
            <a:spLocks noGrp="1"/>
          </p:cNvSpPr>
          <p:nvPr>
            <p:ph type="body" idx="1"/>
          </p:nvPr>
        </p:nvSpPr>
        <p:spPr>
          <a:xfrm>
            <a:off x="530352" y="0"/>
            <a:ext cx="8613648" cy="6705600"/>
          </a:xfrm>
        </p:spPr>
        <p:txBody>
          <a:bodyPr numCol="1">
            <a:normAutofit fontScale="62500" lnSpcReduction="20000"/>
          </a:bodyPr>
          <a:lstStyle/>
          <a:p>
            <a:pPr algn="just"/>
            <a:r>
              <a:rPr lang="sq-AL" sz="2900" b="1" dirty="0" smtClean="0">
                <a:solidFill>
                  <a:schemeClr val="bg1"/>
                </a:solidFill>
              </a:rPr>
              <a:t>Historia e kompjuterit</a:t>
            </a:r>
            <a:endParaRPr lang="en-US" sz="2900" b="1" dirty="0" smtClean="0">
              <a:solidFill>
                <a:schemeClr val="bg1"/>
              </a:solidFill>
            </a:endParaRPr>
          </a:p>
          <a:p>
            <a:r>
              <a:rPr lang="sq-AL" dirty="0" smtClean="0">
                <a:solidFill>
                  <a:schemeClr val="bg1"/>
                </a:solidFill>
              </a:rPr>
              <a:t> </a:t>
            </a:r>
            <a:endParaRPr lang="en-US" dirty="0" smtClean="0">
              <a:solidFill>
                <a:schemeClr val="bg1"/>
              </a:solidFill>
            </a:endParaRPr>
          </a:p>
          <a:p>
            <a:pPr marL="514350" indent="-514350">
              <a:buFont typeface="+mj-lt"/>
              <a:buAutoNum type="romanUcPeriod"/>
            </a:pPr>
            <a:r>
              <a:rPr lang="en-US" sz="2600" b="1" dirty="0" err="1" smtClean="0">
                <a:solidFill>
                  <a:schemeClr val="bg1">
                    <a:lumMod val="95000"/>
                    <a:lumOff val="5000"/>
                  </a:schemeClr>
                </a:solidFill>
              </a:rPr>
              <a:t>Kompjuteri</a:t>
            </a:r>
            <a:r>
              <a:rPr lang="sq-AL" sz="2600" b="1" dirty="0" smtClean="0">
                <a:solidFill>
                  <a:schemeClr val="bg2">
                    <a:lumMod val="75000"/>
                  </a:schemeClr>
                </a:solidFill>
              </a:rPr>
              <a:t> </a:t>
            </a:r>
            <a:r>
              <a:rPr lang="sq-AL" sz="2600" b="1" dirty="0" smtClean="0">
                <a:solidFill>
                  <a:schemeClr val="bg1"/>
                </a:solidFill>
              </a:rPr>
              <a:t>është një makinë llogaritëse e sofistikuar. Zanafillën e saj historia e makinave llogaritëse e ka kohë më parë. Si datë fillimi të shpikjes së kompjuterëve mund të përmendim vitin 1673. Në këtë vit matematikani i njohur Leibnic i shtyrë nga nevojat atëhershme</a:t>
            </a:r>
            <a:r>
              <a:rPr lang="en-US" sz="2600" b="1" dirty="0" smtClean="0">
                <a:solidFill>
                  <a:schemeClr val="bg1"/>
                </a:solidFill>
              </a:rPr>
              <a:t> </a:t>
            </a:r>
            <a:r>
              <a:rPr lang="sq-AL" sz="2600" b="1" dirty="0" smtClean="0">
                <a:solidFill>
                  <a:schemeClr val="bg1"/>
                </a:solidFill>
              </a:rPr>
              <a:t>ushtarake arriti të ndërtojë një makinë të sofistikuar për atë kohë që u quajt arifmometër. </a:t>
            </a:r>
            <a:endParaRPr lang="en-US" sz="2600" b="1" dirty="0" smtClean="0">
              <a:solidFill>
                <a:schemeClr val="bg1"/>
              </a:solidFill>
            </a:endParaRPr>
          </a:p>
          <a:p>
            <a:pPr marL="514350" indent="-514350">
              <a:buFont typeface="+mj-lt"/>
              <a:buAutoNum type="romanUcPeriod"/>
            </a:pPr>
            <a:r>
              <a:rPr lang="sq-AL" sz="2600" b="1" dirty="0" smtClean="0">
                <a:solidFill>
                  <a:schemeClr val="bg1"/>
                </a:solidFill>
              </a:rPr>
              <a:t>Arifmometri ishte një makinë mekanike që bënte të mundur kryerjen e katër veprimeve bazë të matematikës dhe u përdor në shekullin XIX në fushën e artilerisë për llogaritjet balistike. Do të duheshin shumë vite e përpjekje për t’ju afruar koncepteve të sotme të kompjuterit dhe për të ndërtuar një makinë të tillë elektronike si ajo që përdorim ne sot. Ja disa data që meritojnë të përmenden në këtë vrapim të shpejtë nëpër këtë rrugë të gjatë.</a:t>
            </a:r>
            <a:endParaRPr lang="en-US" sz="2600" b="1" dirty="0" smtClean="0">
              <a:solidFill>
                <a:schemeClr val="bg1"/>
              </a:solidFill>
            </a:endParaRPr>
          </a:p>
          <a:p>
            <a:pPr marL="514350" indent="-514350">
              <a:buFont typeface="+mj-lt"/>
              <a:buAutoNum type="romanUcPeriod"/>
            </a:pPr>
            <a:r>
              <a:rPr lang="sq-AL" sz="2900" b="1" dirty="0" smtClean="0">
                <a:solidFill>
                  <a:schemeClr val="bg1"/>
                </a:solidFill>
              </a:rPr>
              <a:t>Vitet 1940-‘50 </a:t>
            </a:r>
            <a:r>
              <a:rPr lang="en-US" sz="2600" b="1" dirty="0" smtClean="0">
                <a:solidFill>
                  <a:schemeClr val="bg1"/>
                </a:solidFill>
              </a:rPr>
              <a:t>k</a:t>
            </a:r>
            <a:r>
              <a:rPr lang="sq-AL" sz="2600" b="1" dirty="0" smtClean="0">
                <a:solidFill>
                  <a:schemeClr val="bg1"/>
                </a:solidFill>
              </a:rPr>
              <a:t>ostoja e kompjuter</a:t>
            </a:r>
            <a:r>
              <a:rPr lang="en-US" sz="2600" b="1" dirty="0" smtClean="0">
                <a:solidFill>
                  <a:schemeClr val="bg1"/>
                </a:solidFill>
              </a:rPr>
              <a:t>a</a:t>
            </a:r>
            <a:r>
              <a:rPr lang="sq-AL" sz="2600" b="1" dirty="0" smtClean="0">
                <a:solidFill>
                  <a:schemeClr val="bg1"/>
                </a:solidFill>
              </a:rPr>
              <a:t>ve dhe përmasat e tyre ishin gjigante. Kompjuteri kushtonte dhjetëra mijëra dollarë dhe zinte volumin e dhomave të tëra të mbushura me pajisje elektrike e mekanike. Përveç kësaj duheshin një numër i madh njerëzish të kualifikuar për vënien në përdorim, </a:t>
            </a:r>
            <a:r>
              <a:rPr lang="sq-AL" sz="2600" b="1" dirty="0" smtClean="0">
                <a:solidFill>
                  <a:schemeClr val="bg1">
                    <a:lumMod val="95000"/>
                    <a:lumOff val="5000"/>
                  </a:schemeClr>
                </a:solidFill>
              </a:rPr>
              <a:t>mirëmbajtjen</a:t>
            </a:r>
            <a:r>
              <a:rPr lang="en-US" sz="2600" b="1" dirty="0" smtClean="0">
                <a:solidFill>
                  <a:schemeClr val="bg1">
                    <a:lumMod val="95000"/>
                    <a:lumOff val="5000"/>
                  </a:schemeClr>
                </a:solidFill>
              </a:rPr>
              <a:t> </a:t>
            </a:r>
            <a:r>
              <a:rPr lang="sq-AL" sz="2600" b="1" dirty="0" smtClean="0">
                <a:solidFill>
                  <a:schemeClr val="bg1">
                    <a:lumMod val="95000"/>
                    <a:lumOff val="5000"/>
                  </a:schemeClr>
                </a:solidFill>
              </a:rPr>
              <a:t>e tij</a:t>
            </a:r>
            <a:r>
              <a:rPr lang="sq-AL" sz="2600" b="1" dirty="0" smtClean="0">
                <a:solidFill>
                  <a:schemeClr val="bg1"/>
                </a:solidFill>
              </a:rPr>
              <a:t>. </a:t>
            </a:r>
            <a:endParaRPr lang="en-US" sz="2600" b="1" dirty="0" smtClean="0">
              <a:solidFill>
                <a:schemeClr val="bg1"/>
              </a:solidFill>
            </a:endParaRPr>
          </a:p>
          <a:p>
            <a:pPr marL="514350" indent="-514350">
              <a:buFont typeface="+mj-lt"/>
              <a:buAutoNum type="romanUcPeriod"/>
            </a:pPr>
            <a:r>
              <a:rPr lang="sq-AL" sz="2900" b="1" dirty="0" smtClean="0">
                <a:solidFill>
                  <a:schemeClr val="bg1"/>
                </a:solidFill>
              </a:rPr>
              <a:t>Viti 1949</a:t>
            </a:r>
            <a:r>
              <a:rPr lang="en-US" sz="2900" b="1" dirty="0" smtClean="0">
                <a:solidFill>
                  <a:schemeClr val="bg1"/>
                </a:solidFill>
              </a:rPr>
              <a:t>:</a:t>
            </a:r>
            <a:r>
              <a:rPr lang="sq-AL" sz="2900" b="1" dirty="0" smtClean="0">
                <a:solidFill>
                  <a:schemeClr val="bg1"/>
                </a:solidFill>
              </a:rPr>
              <a:t> </a:t>
            </a:r>
            <a:r>
              <a:rPr lang="sq-AL" sz="2600" b="1" dirty="0" smtClean="0">
                <a:solidFill>
                  <a:schemeClr val="bg1"/>
                </a:solidFill>
              </a:rPr>
              <a:t>Në këtë vit u shpik transistori i parë. Kjo pajisje zëvendësoi llambat elektronike në dy drejtime. Së pari përmasat dhe qëndrueshmëria në punë e transistorit zvogëluan shumë përmasat e kompjuter</a:t>
            </a:r>
            <a:r>
              <a:rPr lang="en-US" sz="2600" b="1" dirty="0" smtClean="0">
                <a:solidFill>
                  <a:schemeClr val="bg1"/>
                </a:solidFill>
              </a:rPr>
              <a:t>a</a:t>
            </a:r>
            <a:r>
              <a:rPr lang="sq-AL" sz="2600" b="1" dirty="0" smtClean="0">
                <a:solidFill>
                  <a:schemeClr val="bg1"/>
                </a:solidFill>
              </a:rPr>
              <a:t>ve. Së dyti, konsumi i energjisë është dhjetëra herë më i vogël. Kjo bëri të mundur uljen e kostove dhe hapjen e perspektivave të reja në vazhdim.</a:t>
            </a:r>
            <a:endParaRPr lang="en-US" sz="2600" b="1" dirty="0" smtClean="0">
              <a:solidFill>
                <a:schemeClr val="bg1"/>
              </a:solidFill>
            </a:endParaRPr>
          </a:p>
          <a:p>
            <a:pPr marL="514350" indent="-514350">
              <a:buFont typeface="+mj-lt"/>
              <a:buAutoNum type="romanUcPeriod"/>
            </a:pPr>
            <a:r>
              <a:rPr lang="sq-AL" sz="2900" b="1" dirty="0" smtClean="0">
                <a:solidFill>
                  <a:schemeClr val="bg1">
                    <a:lumMod val="95000"/>
                    <a:lumOff val="5000"/>
                  </a:schemeClr>
                </a:solidFill>
              </a:rPr>
              <a:t>Viti 1960</a:t>
            </a:r>
            <a:r>
              <a:rPr lang="en-US" sz="2900" b="1" dirty="0" smtClean="0">
                <a:solidFill>
                  <a:schemeClr val="bg1">
                    <a:lumMod val="95000"/>
                    <a:lumOff val="5000"/>
                  </a:schemeClr>
                </a:solidFill>
              </a:rPr>
              <a:t>:</a:t>
            </a:r>
            <a:r>
              <a:rPr lang="sq-AL" sz="2900" b="1" dirty="0" smtClean="0">
                <a:solidFill>
                  <a:schemeClr val="bg1">
                    <a:lumMod val="95000"/>
                    <a:lumOff val="5000"/>
                  </a:schemeClr>
                </a:solidFill>
              </a:rPr>
              <a:t> </a:t>
            </a:r>
            <a:r>
              <a:rPr lang="sq-AL" sz="2600" b="1" dirty="0" smtClean="0">
                <a:solidFill>
                  <a:schemeClr val="bg1">
                    <a:lumMod val="95000"/>
                    <a:lumOff val="5000"/>
                  </a:schemeClr>
                </a:solidFill>
              </a:rPr>
              <a:t>Deri në këtë vit çdo transistor prodhohej e montohej në skemën elektronike më vete. Kjo kërkonte një punë të madhe. Në këtë vit u shpikën skemat integrale që lehtësuan prodhimin e kompjuterëve. Prodhimi i qarqeve të integruar të cilët përmbajnë në vetvete mijëra e miliona transistorë, jo vetëm zvogëloi si përmasat e paisjes ashtu edhe konsumin e energjisë, por i dha një hov të madh teknologjisë së zhvillimit të paisjeve të ndryshme duke bërë të mundur komandimin e shumë proceseve teknologjike</a:t>
            </a:r>
            <a:r>
              <a:rPr lang="en-US" sz="2600" b="1" dirty="0" smtClean="0">
                <a:solidFill>
                  <a:schemeClr val="bg1">
                    <a:lumMod val="95000"/>
                    <a:lumOff val="5000"/>
                  </a:schemeClr>
                </a:solidFill>
              </a:rPr>
              <a:t>.</a:t>
            </a:r>
            <a:r>
              <a:rPr lang="sq-AL" sz="2600" b="1" dirty="0" smtClean="0">
                <a:solidFill>
                  <a:schemeClr val="bg1">
                    <a:lumMod val="95000"/>
                    <a:lumOff val="5000"/>
                  </a:schemeClr>
                </a:solidFill>
              </a:rPr>
              <a:t> Ky vit shënon datëlindjen e minikompjuterit të parë. Ai kishte përmasat e një frigoriferi dhe kushtonte 20 mijë $.</a:t>
            </a:r>
            <a:endParaRPr lang="en-US" sz="2600" b="1" dirty="0" smtClean="0">
              <a:solidFill>
                <a:schemeClr val="bg1">
                  <a:lumMod val="95000"/>
                  <a:lumOff val="5000"/>
                </a:schemeClr>
              </a:solidFill>
            </a:endParaRPr>
          </a:p>
          <a:p>
            <a:pPr marL="514350" indent="-514350">
              <a:buFont typeface="+mj-lt"/>
              <a:buAutoNum type="romanUcPeriod"/>
            </a:pPr>
            <a:endParaRPr lang="en-US" sz="2300" b="1"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197864"/>
          </a:xfrm>
        </p:spPr>
        <p:txBody>
          <a:bodyPr/>
          <a:lstStyle/>
          <a:p>
            <a:r>
              <a:rPr smtClean="0"/>
              <a:t> </a:t>
            </a:r>
            <a:endParaRPr lang="en-US" dirty="0"/>
          </a:p>
        </p:txBody>
      </p:sp>
      <p:sp>
        <p:nvSpPr>
          <p:cNvPr id="3" name="Text Placeholder 2"/>
          <p:cNvSpPr>
            <a:spLocks noGrp="1"/>
          </p:cNvSpPr>
          <p:nvPr>
            <p:ph type="body" idx="1"/>
          </p:nvPr>
        </p:nvSpPr>
        <p:spPr>
          <a:xfrm>
            <a:off x="530352" y="152400"/>
            <a:ext cx="7772400" cy="6705600"/>
          </a:xfrm>
        </p:spPr>
        <p:txBody>
          <a:bodyPr>
            <a:normAutofit/>
          </a:bodyPr>
          <a:lstStyle/>
          <a:p>
            <a:pPr marL="514350" indent="-514350">
              <a:buFont typeface="+mj-lt"/>
              <a:buAutoNum type="romanUcPeriod" startAt="6"/>
            </a:pPr>
            <a:r>
              <a:rPr lang="sq-AL" sz="1800" b="1" dirty="0" smtClean="0"/>
              <a:t>Viti 19</a:t>
            </a:r>
            <a:r>
              <a:rPr lang="en-US" sz="1800" b="1" dirty="0" smtClean="0"/>
              <a:t>70: </a:t>
            </a:r>
            <a:r>
              <a:rPr lang="sq-AL" sz="1600" b="1" dirty="0" smtClean="0"/>
              <a:t>Firma e re INTEL nxori në shitje kompjuterin e parë të ndërtuar në bazë të skemave integrale. Gjithashtu në këtë vit po prej saj dolën në treg skemat e integruara të kujtesave, (të cilat u dhanë mundësi përdoruesve të përmirësojnë të dhënat e kompjuterëve të tyre në kushte jo industriale). Viti 1970</a:t>
            </a:r>
            <a:r>
              <a:rPr lang="en-US" sz="1600" b="1" dirty="0" smtClean="0"/>
              <a:t> </a:t>
            </a:r>
            <a:r>
              <a:rPr lang="sq-AL" sz="1600" b="1" dirty="0" smtClean="0"/>
              <a:t>shënon datën në të cilën inxhinieri Hoff po i firmës INTEL (firmë e cila në kohën tonë është prodhuesja më e madhe e mikroprocesorëve për PC), ndërtoi një skemë të integruar e cila për nga vetitë i ngjante trurit (</a:t>
            </a:r>
            <a:r>
              <a:rPr lang="sq-AL" sz="1600" b="1" dirty="0" smtClean="0">
                <a:hlinkClick r:id="rId2" tooltip="CPU"/>
              </a:rPr>
              <a:t>CPU</a:t>
            </a:r>
            <a:r>
              <a:rPr lang="sq-AL" sz="1600" b="1" dirty="0" smtClean="0"/>
              <a:t>) të kompjuterëve të mëdhenj. Ky ishte procesori i parë me emrin INTEL-4004. </a:t>
            </a:r>
            <a:endParaRPr lang="en-US" sz="1600" b="1" dirty="0" smtClean="0"/>
          </a:p>
          <a:p>
            <a:pPr marL="514350" indent="-514350">
              <a:buFont typeface="+mj-lt"/>
              <a:buAutoNum type="romanUcPeriod" startAt="6"/>
            </a:pPr>
            <a:r>
              <a:rPr lang="sq-AL" sz="1800" b="1" dirty="0" smtClean="0"/>
              <a:t>Viti 1975</a:t>
            </a:r>
            <a:r>
              <a:rPr lang="en-US" sz="1800" b="1" dirty="0" smtClean="0"/>
              <a:t>: </a:t>
            </a:r>
            <a:r>
              <a:rPr lang="sq-AL" sz="1600" b="1" dirty="0" smtClean="0"/>
              <a:t>Me kalimin e viteve me radhë dolën procesorët INTEL-8008, INTEL-8080 të cilët ishin më të shpejtë e më të fuqishëm. Viti ’75 nxori në treg kompjuterin e parë komercial Altair 8800, me procesor INTEL-8080, i cili kushtonte rreth 5000 $ pa ekran dhe pa tastierë, me memorie 256 Kb. Që muajt e parë u shiten disa mijëra ekzemplarë. Njerëzit i blenin Altair 8800, i pajisnin me ekrane, tastiera e blloqe shtesë kujtese. Në fund të vitit 197</a:t>
            </a:r>
            <a:r>
              <a:rPr lang="en-US" sz="1600" b="1" dirty="0" smtClean="0"/>
              <a:t>5 </a:t>
            </a:r>
            <a:r>
              <a:rPr lang="sq-AL" sz="1600" b="1" dirty="0" smtClean="0"/>
              <a:t> Bill Gates (krijuesi i famshëm i Microsoft) i sapo dalë nga dyert e universitetit shpiku gjuhën BASIC që lehtësonte komunikimin e njeriut me kompjuterin. Paralelisht dolën programe ndihmëse që krijonin lehtësira në shkrimin e teksteve (WordStar), përpunimin e të dhënave financiare</a:t>
            </a:r>
            <a:r>
              <a:rPr lang="en-US" sz="1600" b="1" dirty="0" smtClean="0"/>
              <a:t>.</a:t>
            </a:r>
          </a:p>
          <a:p>
            <a:pPr marL="514350" indent="-514350">
              <a:buFont typeface="+mj-lt"/>
              <a:buAutoNum type="romanUcPeriod" startAt="6"/>
            </a:pPr>
            <a:r>
              <a:rPr lang="sq-AL" sz="1800" b="1" dirty="0" smtClean="0"/>
              <a:t>Viti 198</a:t>
            </a:r>
            <a:r>
              <a:rPr lang="en-US" sz="1800" b="1" dirty="0" smtClean="0"/>
              <a:t>1: </a:t>
            </a:r>
            <a:r>
              <a:rPr lang="sq-AL" sz="1600" b="1" dirty="0" smtClean="0"/>
              <a:t>Doli ne treg </a:t>
            </a:r>
            <a:r>
              <a:rPr lang="sq-AL" sz="1600" b="1" dirty="0" smtClean="0">
                <a:hlinkClick r:id="rId3" tooltip="IBM"/>
              </a:rPr>
              <a:t>IBM PC</a:t>
            </a:r>
            <a:r>
              <a:rPr lang="sq-AL" sz="1600" b="1" dirty="0" smtClean="0"/>
              <a:t> (PC-Personal Computer) i parë. Falë lirisë që i dha kjo firme departamentit të PC për të punuar me blloqe të firmave e prodhimeve të tjera. Një faktor tjetër që ndihmoi në zhvillimin e shpejtë të kompjuterëve IBM PC ishte mungesa e sekretit dhe mënyra e ndërtimit të tyre. </a:t>
            </a:r>
            <a:endParaRPr lang="en-US" sz="1600" b="1" dirty="0" smtClean="0"/>
          </a:p>
          <a:p>
            <a:pPr marL="514350" indent="-514350">
              <a:buFont typeface="+mj-lt"/>
              <a:buAutoNum type="romanUcPeriod" startAt="6"/>
            </a:pPr>
            <a:endParaRPr lang="en-US" sz="1600" b="1"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304800"/>
            <a:ext cx="7848600" cy="6553200"/>
          </a:xfrm>
        </p:spPr>
        <p:txBody>
          <a:bodyPr>
            <a:normAutofit/>
          </a:bodyPr>
          <a:lstStyle/>
          <a:p>
            <a:pPr marL="400050" indent="-400050"/>
            <a:r>
              <a:rPr lang="sq-AL" sz="1600" b="1" dirty="0" smtClean="0"/>
              <a:t>Çdo përdorues me fantazi mund të ndërtonte një pjesë të përmirësuar të kompjuterit dhe ta vendoste atë direkt në skemën mëmë pa pasur asnjë vështirësi (nga mënyra e ndërtimit me blloqe e kompjuterit). </a:t>
            </a:r>
            <a:endParaRPr lang="en-US" sz="1600" b="1" dirty="0" smtClean="0"/>
          </a:p>
          <a:p>
            <a:pPr marL="400050" indent="-400050">
              <a:buFont typeface="+mj-lt"/>
              <a:buAutoNum type="romanUcPeriod" startAt="9"/>
            </a:pPr>
            <a:r>
              <a:rPr lang="en-US" sz="1800" b="1" dirty="0" err="1" smtClean="0"/>
              <a:t>Viti</a:t>
            </a:r>
            <a:r>
              <a:rPr lang="en-US" sz="1800" b="1" dirty="0" smtClean="0"/>
              <a:t> 1984: </a:t>
            </a:r>
            <a:r>
              <a:rPr lang="en-US" sz="1600" b="1" dirty="0" err="1" smtClean="0"/>
              <a:t>Në</a:t>
            </a:r>
            <a:r>
              <a:rPr lang="en-US" sz="1600" b="1" dirty="0" smtClean="0"/>
              <a:t> </a:t>
            </a:r>
            <a:r>
              <a:rPr lang="en-US" sz="1600" b="1" dirty="0" err="1" smtClean="0"/>
              <a:t>këtë</a:t>
            </a:r>
            <a:r>
              <a:rPr lang="en-US" sz="1600" b="1" dirty="0" smtClean="0"/>
              <a:t> </a:t>
            </a:r>
            <a:r>
              <a:rPr lang="en-US" sz="1600" b="1" dirty="0" err="1" smtClean="0"/>
              <a:t>vit</a:t>
            </a:r>
            <a:r>
              <a:rPr lang="en-US" sz="1600" b="1" dirty="0" smtClean="0"/>
              <a:t> u </a:t>
            </a:r>
            <a:r>
              <a:rPr lang="en-US" sz="1600" b="1" dirty="0" err="1" smtClean="0"/>
              <a:t>krijua</a:t>
            </a:r>
            <a:r>
              <a:rPr lang="en-US" sz="1600" b="1" dirty="0" smtClean="0"/>
              <a:t> </a:t>
            </a:r>
            <a:r>
              <a:rPr lang="en-US" sz="1600" b="1" dirty="0" err="1" smtClean="0"/>
              <a:t>kompjuteri</a:t>
            </a:r>
            <a:r>
              <a:rPr lang="en-US" sz="1600" b="1" dirty="0" smtClean="0"/>
              <a:t> </a:t>
            </a:r>
            <a:r>
              <a:rPr lang="en-US" sz="1600" b="1" dirty="0" err="1" smtClean="0"/>
              <a:t>i</a:t>
            </a:r>
            <a:r>
              <a:rPr lang="en-US" sz="1600" b="1" dirty="0" smtClean="0"/>
              <a:t> </a:t>
            </a:r>
            <a:r>
              <a:rPr lang="en-US" sz="1600" b="1" dirty="0" err="1" smtClean="0"/>
              <a:t>parë</a:t>
            </a:r>
            <a:r>
              <a:rPr lang="en-US" sz="1600" b="1" dirty="0" smtClean="0"/>
              <a:t> </a:t>
            </a:r>
            <a:r>
              <a:rPr lang="en-US" sz="1600" b="1" dirty="0" err="1" smtClean="0"/>
              <a:t>portativ</a:t>
            </a:r>
            <a:r>
              <a:rPr lang="en-US" sz="1600" b="1" dirty="0" smtClean="0"/>
              <a:t> </a:t>
            </a:r>
            <a:r>
              <a:rPr lang="en-US" sz="1600" b="1" dirty="0" err="1" smtClean="0"/>
              <a:t>që</a:t>
            </a:r>
            <a:r>
              <a:rPr lang="en-US" sz="1600" b="1" dirty="0" smtClean="0"/>
              <a:t> </a:t>
            </a:r>
            <a:r>
              <a:rPr lang="en-US" sz="1600" b="1" dirty="0" err="1" smtClean="0"/>
              <a:t>kushtonte</a:t>
            </a:r>
            <a:r>
              <a:rPr lang="en-US" sz="1600" b="1" dirty="0" smtClean="0"/>
              <a:t> </a:t>
            </a:r>
            <a:r>
              <a:rPr lang="en-US" sz="1600" b="1" dirty="0" err="1" smtClean="0"/>
              <a:t>vetëm</a:t>
            </a:r>
            <a:r>
              <a:rPr lang="en-US" sz="1600" b="1" dirty="0" smtClean="0"/>
              <a:t> 30 </a:t>
            </a:r>
            <a:r>
              <a:rPr lang="en-US" sz="1600" b="1" dirty="0" err="1" smtClean="0"/>
              <a:t>paund</a:t>
            </a:r>
            <a:endParaRPr lang="en-US" sz="1600" b="1" dirty="0" smtClean="0"/>
          </a:p>
          <a:p>
            <a:pPr marL="400050" indent="-400050">
              <a:buFont typeface="+mj-lt"/>
              <a:buAutoNum type="romanUcPeriod" startAt="9"/>
            </a:pPr>
            <a:r>
              <a:rPr lang="en-US" sz="1600" b="1" dirty="0" smtClean="0"/>
              <a:t>.</a:t>
            </a:r>
            <a:r>
              <a:rPr lang="en-US" sz="1900" b="1" dirty="0" err="1" smtClean="0"/>
              <a:t>Viti</a:t>
            </a:r>
            <a:r>
              <a:rPr lang="en-US" sz="1900" b="1" dirty="0" smtClean="0"/>
              <a:t> 1986: </a:t>
            </a:r>
            <a:r>
              <a:rPr lang="en-US" sz="1600" b="1" dirty="0" err="1" smtClean="0"/>
              <a:t>Më</a:t>
            </a:r>
            <a:r>
              <a:rPr lang="en-US" sz="1600" b="1" dirty="0" smtClean="0"/>
              <a:t> </a:t>
            </a:r>
            <a:r>
              <a:rPr lang="en-US" sz="1600" b="1" dirty="0" err="1" smtClean="0"/>
              <a:t>vonë</a:t>
            </a:r>
            <a:r>
              <a:rPr lang="en-US" sz="1600" b="1" dirty="0" smtClean="0"/>
              <a:t> </a:t>
            </a:r>
            <a:r>
              <a:rPr lang="en-US" sz="1600" b="1" dirty="0" err="1" smtClean="0"/>
              <a:t>në</a:t>
            </a:r>
            <a:r>
              <a:rPr lang="en-US" sz="1600" b="1" dirty="0" smtClean="0"/>
              <a:t> </a:t>
            </a:r>
            <a:r>
              <a:rPr lang="en-US" sz="1600" b="1" dirty="0" err="1" smtClean="0"/>
              <a:t>vitin</a:t>
            </a:r>
            <a:r>
              <a:rPr lang="en-US" sz="1600" b="1" dirty="0" smtClean="0"/>
              <a:t> 1986, IBM ZHPB </a:t>
            </a:r>
            <a:r>
              <a:rPr lang="en-US" sz="1600" b="1" dirty="0" err="1" smtClean="0"/>
              <a:t>njoftoi</a:t>
            </a:r>
            <a:r>
              <a:rPr lang="en-US" sz="1600" b="1" dirty="0" smtClean="0"/>
              <a:t> se </a:t>
            </a:r>
            <a:r>
              <a:rPr lang="en-US" sz="1600" b="1" dirty="0" err="1" smtClean="0"/>
              <a:t>është</a:t>
            </a:r>
            <a:r>
              <a:rPr lang="en-US" sz="1600" b="1" dirty="0" smtClean="0"/>
              <a:t> </a:t>
            </a:r>
            <a:r>
              <a:rPr lang="en-US" sz="1600" b="1" dirty="0" err="1" smtClean="0"/>
              <a:t>kompjuteri</a:t>
            </a:r>
            <a:r>
              <a:rPr lang="en-US" sz="1600" b="1" dirty="0" smtClean="0"/>
              <a:t> </a:t>
            </a:r>
            <a:r>
              <a:rPr lang="en-US" sz="1600" b="1" dirty="0" err="1" smtClean="0"/>
              <a:t>i</a:t>
            </a:r>
            <a:r>
              <a:rPr lang="en-US" sz="1600" b="1" dirty="0" smtClean="0"/>
              <a:t> </a:t>
            </a:r>
            <a:r>
              <a:rPr lang="en-US" sz="1600" b="1" dirty="0" err="1" smtClean="0"/>
              <a:t>parë</a:t>
            </a:r>
            <a:r>
              <a:rPr lang="en-US" sz="1600" b="1" dirty="0" smtClean="0"/>
              <a:t> laptop, PC e </a:t>
            </a:r>
            <a:r>
              <a:rPr lang="en-US" sz="1600" b="1" dirty="0" err="1" smtClean="0"/>
              <a:t>konvertueshme</a:t>
            </a:r>
            <a:r>
              <a:rPr lang="en-US" sz="1600" b="1" dirty="0" smtClean="0"/>
              <a:t>, </a:t>
            </a:r>
            <a:r>
              <a:rPr lang="en-US" sz="1600" b="1" dirty="0" err="1" smtClean="0"/>
              <a:t>që</a:t>
            </a:r>
            <a:r>
              <a:rPr lang="en-US" sz="1600" b="1" dirty="0" smtClean="0"/>
              <a:t> </a:t>
            </a:r>
            <a:r>
              <a:rPr lang="en-US" sz="1600" b="1" dirty="0" err="1" smtClean="0"/>
              <a:t>kushtonte</a:t>
            </a:r>
            <a:r>
              <a:rPr lang="en-US" sz="1600" b="1" dirty="0" smtClean="0"/>
              <a:t> 12 £.</a:t>
            </a:r>
          </a:p>
          <a:p>
            <a:pPr marL="400050" indent="-400050">
              <a:buFont typeface="+mj-lt"/>
              <a:buAutoNum type="romanUcPeriod" startAt="9"/>
            </a:pPr>
            <a:r>
              <a:rPr lang="en-US" sz="1800" b="1" dirty="0" err="1" smtClean="0"/>
              <a:t>Viti</a:t>
            </a:r>
            <a:r>
              <a:rPr lang="en-US" sz="1800" b="1" dirty="0" smtClean="0"/>
              <a:t> 1994: </a:t>
            </a:r>
            <a:r>
              <a:rPr lang="en-US" sz="1800" b="1" dirty="0" err="1" smtClean="0"/>
              <a:t>Së</a:t>
            </a:r>
            <a:r>
              <a:rPr lang="en-US" sz="1800" b="1" dirty="0" smtClean="0"/>
              <a:t> </a:t>
            </a:r>
            <a:r>
              <a:rPr lang="en-US" sz="1800" b="1" dirty="0" err="1" smtClean="0"/>
              <a:t>fundi</a:t>
            </a:r>
            <a:r>
              <a:rPr lang="en-US" sz="1800" b="1" dirty="0" smtClean="0"/>
              <a:t>, </a:t>
            </a:r>
            <a:r>
              <a:rPr lang="en-US" sz="1800" b="1" dirty="0" err="1" smtClean="0"/>
              <a:t>në</a:t>
            </a:r>
            <a:r>
              <a:rPr lang="en-US" sz="1800" b="1" dirty="0" smtClean="0"/>
              <a:t> </a:t>
            </a:r>
            <a:r>
              <a:rPr lang="en-US" sz="1800" b="1" dirty="0" err="1" smtClean="0"/>
              <a:t>vitin</a:t>
            </a:r>
            <a:r>
              <a:rPr lang="en-US" sz="1800" b="1" dirty="0" smtClean="0"/>
              <a:t> 1994, IBM </a:t>
            </a:r>
            <a:r>
              <a:rPr lang="en-US" sz="1800" b="1" dirty="0" err="1" smtClean="0"/>
              <a:t>paraqiti</a:t>
            </a:r>
            <a:r>
              <a:rPr lang="en-US" sz="1800" b="1" dirty="0" smtClean="0"/>
              <a:t> IBM ThinkPad 775CD, </a:t>
            </a:r>
            <a:r>
              <a:rPr lang="en-US" sz="1800" b="1" dirty="0" err="1" smtClean="0"/>
              <a:t>fletoren</a:t>
            </a:r>
            <a:r>
              <a:rPr lang="en-US" sz="1800" b="1" dirty="0" smtClean="0"/>
              <a:t> e </a:t>
            </a:r>
            <a:r>
              <a:rPr lang="en-US" sz="1800" b="1" dirty="0" err="1" smtClean="0"/>
              <a:t>parë</a:t>
            </a:r>
            <a:r>
              <a:rPr lang="en-US" sz="1800" b="1" dirty="0" smtClean="0"/>
              <a:t> me </a:t>
            </a:r>
            <a:r>
              <a:rPr lang="en-US" sz="1800" b="1" dirty="0" err="1" smtClean="0"/>
              <a:t>një</a:t>
            </a:r>
            <a:r>
              <a:rPr lang="en-US" sz="1800" b="1" dirty="0" smtClean="0"/>
              <a:t> CD-ROM </a:t>
            </a:r>
            <a:r>
              <a:rPr lang="en-US" sz="1800" b="1" dirty="0" err="1" smtClean="0"/>
              <a:t>të</a:t>
            </a:r>
            <a:r>
              <a:rPr lang="en-US" sz="1800" b="1" dirty="0" smtClean="0"/>
              <a:t> </a:t>
            </a:r>
            <a:r>
              <a:rPr lang="en-US" sz="1800" b="1" dirty="0" err="1" smtClean="0"/>
              <a:t>integruar</a:t>
            </a:r>
            <a:r>
              <a:rPr lang="en-US" sz="1800" b="1" dirty="0" smtClean="0"/>
              <a:t>.</a:t>
            </a:r>
          </a:p>
          <a:p>
            <a:pPr marL="400050" indent="-400050">
              <a:buFont typeface="+mj-lt"/>
              <a:buAutoNum type="romanUcPeriod" startAt="9"/>
            </a:pPr>
            <a:r>
              <a:rPr lang="en-US" sz="1800" b="1" dirty="0" err="1" smtClean="0"/>
              <a:t>Viti</a:t>
            </a:r>
            <a:r>
              <a:rPr lang="en-US" sz="1800" b="1" dirty="0" smtClean="0"/>
              <a:t> 1983: </a:t>
            </a:r>
            <a:r>
              <a:rPr lang="en-US" sz="1600" b="1" dirty="0" err="1" smtClean="0"/>
              <a:t>Në</a:t>
            </a:r>
            <a:r>
              <a:rPr lang="en-US" sz="1600" b="1" dirty="0" smtClean="0"/>
              <a:t> mars 1983, Compaq </a:t>
            </a:r>
            <a:r>
              <a:rPr lang="en-US" sz="1600" b="1" dirty="0" err="1" smtClean="0"/>
              <a:t>lëshuar</a:t>
            </a:r>
            <a:r>
              <a:rPr lang="en-US" sz="1600" b="1" dirty="0" smtClean="0"/>
              <a:t> </a:t>
            </a:r>
            <a:r>
              <a:rPr lang="en-US" sz="1600" b="1" dirty="0" err="1" smtClean="0"/>
              <a:t>kompjuterin</a:t>
            </a:r>
            <a:r>
              <a:rPr lang="en-US" sz="1600" b="1" dirty="0" smtClean="0"/>
              <a:t> e </a:t>
            </a:r>
            <a:r>
              <a:rPr lang="en-US" sz="1600" b="1" dirty="0" err="1" smtClean="0"/>
              <a:t>saj</a:t>
            </a:r>
            <a:r>
              <a:rPr lang="en-US" sz="1600" b="1" dirty="0" smtClean="0"/>
              <a:t> </a:t>
            </a:r>
            <a:r>
              <a:rPr lang="en-US" sz="1600" b="1" dirty="0" err="1" smtClean="0"/>
              <a:t>të</a:t>
            </a:r>
            <a:r>
              <a:rPr lang="en-US" sz="1600" b="1" dirty="0" smtClean="0"/>
              <a:t> </a:t>
            </a:r>
            <a:r>
              <a:rPr lang="en-US" sz="1600" b="1" dirty="0" err="1" smtClean="0"/>
              <a:t>parë</a:t>
            </a:r>
            <a:r>
              <a:rPr lang="en-US" sz="1600" b="1" dirty="0" smtClean="0"/>
              <a:t> </a:t>
            </a:r>
            <a:r>
              <a:rPr lang="en-US" sz="1600" b="1" dirty="0" err="1" smtClean="0"/>
              <a:t>dhe</a:t>
            </a:r>
            <a:r>
              <a:rPr lang="en-US" sz="1600" b="1" dirty="0" smtClean="0"/>
              <a:t> 100% IBM </a:t>
            </a:r>
            <a:r>
              <a:rPr lang="en-US" sz="1600" b="1" dirty="0" err="1" smtClean="0"/>
              <a:t>kompjuterin</a:t>
            </a:r>
            <a:r>
              <a:rPr lang="en-US" sz="1600" b="1" dirty="0" smtClean="0"/>
              <a:t> e </a:t>
            </a:r>
            <a:r>
              <a:rPr lang="en-US" sz="1600" b="1" dirty="0" err="1" smtClean="0"/>
              <a:t>parë</a:t>
            </a:r>
            <a:r>
              <a:rPr lang="en-US" sz="1600" b="1" dirty="0" smtClean="0"/>
              <a:t> </a:t>
            </a:r>
            <a:r>
              <a:rPr lang="en-US" sz="1600" b="1" dirty="0" err="1" smtClean="0"/>
              <a:t>të</a:t>
            </a:r>
            <a:r>
              <a:rPr lang="en-US" sz="1600" b="1" dirty="0" smtClean="0"/>
              <a:t> </a:t>
            </a:r>
            <a:r>
              <a:rPr lang="en-US" sz="1600" b="1" dirty="0" err="1" smtClean="0"/>
              <a:t>pajtueshme</a:t>
            </a:r>
            <a:r>
              <a:rPr lang="en-US" sz="1600" b="1" dirty="0" smtClean="0"/>
              <a:t>, e "Portable Compaq“</a:t>
            </a:r>
          </a:p>
          <a:p>
            <a:pPr marL="400050" indent="-400050">
              <a:buFont typeface="+mj-lt"/>
              <a:buAutoNum type="romanUcPeriod" startAt="9"/>
            </a:pPr>
            <a:r>
              <a:rPr lang="en-US" sz="1600" b="1" dirty="0" smtClean="0"/>
              <a:t>.</a:t>
            </a:r>
            <a:r>
              <a:rPr lang="en-US" sz="1800" b="1" dirty="0" err="1" smtClean="0"/>
              <a:t>Viti</a:t>
            </a:r>
            <a:r>
              <a:rPr lang="en-US" sz="1800" b="1" dirty="0" smtClean="0"/>
              <a:t> </a:t>
            </a:r>
            <a:r>
              <a:rPr lang="en-US" sz="1800" b="1" dirty="0" smtClean="0"/>
              <a:t>1985:</a:t>
            </a:r>
            <a:r>
              <a:rPr lang="en-US" sz="1600" b="1" dirty="0" smtClean="0"/>
              <a:t>Në </a:t>
            </a:r>
            <a:r>
              <a:rPr lang="en-US" sz="1600" b="1" dirty="0" err="1" smtClean="0"/>
              <a:t>vitin</a:t>
            </a:r>
            <a:r>
              <a:rPr lang="en-US" sz="1600" b="1" dirty="0" smtClean="0"/>
              <a:t> 1985, Dell </a:t>
            </a:r>
            <a:r>
              <a:rPr lang="en-US" sz="1600" b="1" dirty="0" err="1" smtClean="0"/>
              <a:t>paraqiti</a:t>
            </a:r>
            <a:r>
              <a:rPr lang="en-US" sz="1600" b="1" dirty="0" smtClean="0"/>
              <a:t> </a:t>
            </a:r>
            <a:r>
              <a:rPr lang="en-US" sz="1600" b="1" dirty="0" err="1" smtClean="0"/>
              <a:t>kompjuterin</a:t>
            </a:r>
            <a:r>
              <a:rPr lang="en-US" sz="1600" b="1" dirty="0" smtClean="0"/>
              <a:t> e </a:t>
            </a:r>
            <a:r>
              <a:rPr lang="en-US" sz="1600" b="1" dirty="0" err="1" smtClean="0"/>
              <a:t>saj</a:t>
            </a:r>
            <a:r>
              <a:rPr lang="en-US" sz="1600" b="1" dirty="0" smtClean="0"/>
              <a:t> </a:t>
            </a:r>
            <a:r>
              <a:rPr lang="en-US" sz="1600" b="1" dirty="0" err="1" smtClean="0"/>
              <a:t>të</a:t>
            </a:r>
            <a:r>
              <a:rPr lang="en-US" sz="1600" b="1" dirty="0" smtClean="0"/>
              <a:t> </a:t>
            </a:r>
            <a:r>
              <a:rPr lang="en-US" sz="1600" b="1" dirty="0" err="1" smtClean="0"/>
              <a:t>parë</a:t>
            </a:r>
            <a:r>
              <a:rPr lang="en-US" sz="1600" b="1" dirty="0" smtClean="0"/>
              <a:t>, "PC Turbo."Hewlett Packard – </a:t>
            </a:r>
          </a:p>
          <a:p>
            <a:pPr marL="400050" indent="-400050">
              <a:buFont typeface="+mj-lt"/>
              <a:buAutoNum type="romanUcPeriod" startAt="9"/>
            </a:pPr>
            <a:r>
              <a:rPr lang="en-US" sz="1800" b="1" dirty="0" err="1" smtClean="0"/>
              <a:t>Viti</a:t>
            </a:r>
            <a:r>
              <a:rPr lang="en-US" sz="1800" b="1" dirty="0" smtClean="0"/>
              <a:t> 1966: </a:t>
            </a:r>
            <a:r>
              <a:rPr lang="en-US" sz="1600" b="1" dirty="0" err="1" smtClean="0"/>
              <a:t>Në</a:t>
            </a:r>
            <a:r>
              <a:rPr lang="en-US" sz="1600" b="1" dirty="0" smtClean="0"/>
              <a:t> </a:t>
            </a:r>
            <a:r>
              <a:rPr lang="en-US" sz="1600" b="1" dirty="0" err="1" smtClean="0"/>
              <a:t>vitin</a:t>
            </a:r>
            <a:r>
              <a:rPr lang="en-US" sz="1600" b="1" dirty="0" smtClean="0"/>
              <a:t> 1966, Hewlett Packard </a:t>
            </a:r>
            <a:r>
              <a:rPr lang="en-US" sz="1600" b="1" dirty="0" err="1" smtClean="0"/>
              <a:t>lëshuar</a:t>
            </a:r>
            <a:r>
              <a:rPr lang="en-US" sz="1600" b="1" dirty="0" smtClean="0"/>
              <a:t> </a:t>
            </a:r>
            <a:r>
              <a:rPr lang="en-US" sz="1600" b="1" dirty="0" err="1" smtClean="0"/>
              <a:t>kompjuterin</a:t>
            </a:r>
            <a:r>
              <a:rPr lang="en-US" sz="1600" b="1" dirty="0" smtClean="0"/>
              <a:t> e </a:t>
            </a:r>
            <a:r>
              <a:rPr lang="en-US" sz="1600" b="1" dirty="0" err="1" smtClean="0"/>
              <a:t>saj</a:t>
            </a:r>
            <a:r>
              <a:rPr lang="en-US" sz="1600" b="1" dirty="0" smtClean="0"/>
              <a:t> </a:t>
            </a:r>
            <a:r>
              <a:rPr lang="en-US" sz="1600" b="1" dirty="0" err="1" smtClean="0"/>
              <a:t>të</a:t>
            </a:r>
            <a:r>
              <a:rPr lang="en-US" sz="1600" b="1" dirty="0" smtClean="0"/>
              <a:t> </a:t>
            </a:r>
            <a:r>
              <a:rPr lang="en-US" sz="1600" b="1" dirty="0" err="1" smtClean="0"/>
              <a:t>parë</a:t>
            </a:r>
            <a:r>
              <a:rPr lang="en-US" sz="1600" b="1" dirty="0" smtClean="0"/>
              <a:t> </a:t>
            </a:r>
            <a:r>
              <a:rPr lang="en-US" sz="1600" b="1" dirty="0" err="1" smtClean="0"/>
              <a:t>të</a:t>
            </a:r>
            <a:r>
              <a:rPr lang="en-US" sz="1600" b="1" dirty="0" smtClean="0"/>
              <a:t> </a:t>
            </a:r>
            <a:r>
              <a:rPr lang="en-US" sz="1600" b="1" dirty="0" err="1" smtClean="0"/>
              <a:t>përgjithshme</a:t>
            </a:r>
            <a:r>
              <a:rPr lang="en-US" sz="1600" b="1" dirty="0" smtClean="0"/>
              <a:t>, e "HP-2115</a:t>
            </a:r>
          </a:p>
          <a:p>
            <a:pPr marL="400050" indent="-400050">
              <a:buFont typeface="+mj-lt"/>
              <a:buAutoNum type="romanUcPeriod" startAt="9"/>
            </a:pPr>
            <a:r>
              <a:rPr lang="sq-AL" sz="1600" b="1" dirty="0" smtClean="0"/>
              <a:t>NE DITËT TONA</a:t>
            </a:r>
            <a:r>
              <a:rPr lang="en-US" sz="1600" b="1" dirty="0" smtClean="0"/>
              <a:t>:</a:t>
            </a:r>
            <a:r>
              <a:rPr lang="sq-AL" sz="1600" b="1" dirty="0" smtClean="0"/>
              <a:t> Në kohën e sotme falë zhvillimit të vrullshëm të elektronikës, komjuterat kane ndryshuar shumë nga ato të disa viteve më parë dhe vazhdojnë të ndryshojnë. Sot kompjuterët janë të pajisur me mikroprocesorë të shpejtë, kujtesa të mëdha e pajisje ndihmëse për përpunimin e zërit e të figurës (Multimedia</a:t>
            </a:r>
            <a:r>
              <a:rPr lang="en-US" sz="1600" b="1" dirty="0" smtClean="0"/>
              <a:t>).</a:t>
            </a:r>
          </a:p>
          <a:p>
            <a:pPr fontAlgn="base"/>
            <a:r>
              <a:rPr lang="en-US" sz="1600" b="1" dirty="0" smtClean="0"/>
              <a:t> </a:t>
            </a:r>
          </a:p>
        </p:txBody>
      </p:sp>
      <p:sp>
        <p:nvSpPr>
          <p:cNvPr id="4" name="Title 3"/>
          <p:cNvSpPr>
            <a:spLocks noGrp="1"/>
          </p:cNvSpPr>
          <p:nvPr>
            <p:ph type="title"/>
          </p:nvPr>
        </p:nvSpPr>
        <p:spPr>
          <a:xfrm flipV="1">
            <a:off x="381000" y="7391400"/>
            <a:ext cx="7921752" cy="76200"/>
          </a:xfrm>
        </p:spPr>
        <p:txBody>
          <a:bodyPr/>
          <a:lstStyle/>
          <a:p>
            <a:r>
              <a:rPr dirty="0" smtClean="0"/>
              <a:t> </a:t>
            </a:r>
            <a:br>
              <a:rPr dirty="0" smtClean="0"/>
            </a:br>
            <a:endParaRPr lang="en-US"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255</TotalTime>
  <Words>1084</Words>
  <Application>Microsoft Office PowerPoint</Application>
  <PresentationFormat>On-screen Show (4:3)</PresentationFormat>
  <Paragraphs>60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PUNE PROJEKT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PUNE PROJEKT</dc:title>
  <dc:creator>shkolla</dc:creator>
  <cp:lastModifiedBy>arlind</cp:lastModifiedBy>
  <cp:revision>25</cp:revision>
  <dcterms:created xsi:type="dcterms:W3CDTF">2006-08-16T00:00:00Z</dcterms:created>
  <dcterms:modified xsi:type="dcterms:W3CDTF">2016-06-01T15:04:07Z</dcterms:modified>
</cp:coreProperties>
</file>