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19/5/2016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sq.wikipedia.org/wiki/Apple_Inc.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q.wikipedia.org/wiki/1998" TargetMode="External"/><Relationship Id="rId2" Type="http://schemas.openxmlformats.org/officeDocument/2006/relationships/hyperlink" Target="https://sq.wikipedia.org/wiki/1993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       </a:t>
            </a:r>
            <a:r>
              <a:rPr lang="en-US" sz="7200" dirty="0" smtClean="0">
                <a:solidFill>
                  <a:schemeClr val="bg1">
                    <a:lumMod val="95000"/>
                  </a:schemeClr>
                </a:solidFill>
                <a:latin typeface="Algerian" pitchFamily="82" charset="0"/>
              </a:rPr>
              <a:t>PUNE PROJEKT</a:t>
            </a:r>
            <a:endParaRPr lang="en-US" sz="7200" dirty="0">
              <a:solidFill>
                <a:schemeClr val="bg1">
                  <a:lumMod val="9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Documents and Settings\Shkolla\Desktop\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91440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lgerian" pitchFamily="82" charset="0"/>
              </a:rPr>
              <a:t>                     </a:t>
            </a:r>
            <a:r>
              <a:rPr lang="en-US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Algerian" pitchFamily="82" charset="0"/>
              </a:rPr>
              <a:t>iPad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47801"/>
            <a:ext cx="3659188" cy="380999"/>
          </a:xfrm>
        </p:spPr>
        <p:txBody>
          <a:bodyPr>
            <a:noAutofit/>
          </a:bodyPr>
          <a:lstStyle/>
          <a:p>
            <a:r>
              <a:rPr lang="en-US" sz="2000" dirty="0" smtClean="0"/>
              <a:t>                     IPAD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752600"/>
            <a:ext cx="4192588" cy="5105400"/>
          </a:xfrm>
        </p:spPr>
        <p:txBody>
          <a:bodyPr>
            <a:noAutofit/>
          </a:bodyPr>
          <a:lstStyle/>
          <a:p>
            <a:r>
              <a:rPr lang="en-US" sz="1700" b="1" dirty="0" err="1" smtClean="0"/>
              <a:t>iPad</a:t>
            </a:r>
            <a:r>
              <a:rPr lang="en-US" sz="1700" dirty="0" smtClean="0"/>
              <a:t> </a:t>
            </a:r>
            <a:r>
              <a:rPr lang="en-US" sz="1700" dirty="0" smtClean="0"/>
              <a:t> </a:t>
            </a:r>
            <a:r>
              <a:rPr lang="en-US" sz="1700" dirty="0" err="1" smtClean="0"/>
              <a:t>është</a:t>
            </a:r>
            <a:r>
              <a:rPr lang="en-US" sz="1700" dirty="0" smtClean="0"/>
              <a:t> </a:t>
            </a:r>
            <a:r>
              <a:rPr lang="en-US" sz="1700" dirty="0" err="1" smtClean="0"/>
              <a:t>një</a:t>
            </a:r>
            <a:r>
              <a:rPr lang="en-US" sz="1700" dirty="0" smtClean="0"/>
              <a:t> </a:t>
            </a:r>
            <a:r>
              <a:rPr lang="en-US" sz="1700" dirty="0" err="1" smtClean="0"/>
              <a:t>tabletë</a:t>
            </a:r>
            <a:r>
              <a:rPr lang="en-US" sz="1700" dirty="0" smtClean="0"/>
              <a:t> </a:t>
            </a:r>
            <a:r>
              <a:rPr lang="en-US" sz="1700" dirty="0" err="1" smtClean="0"/>
              <a:t>kompjuter</a:t>
            </a:r>
            <a:r>
              <a:rPr lang="en-US" sz="1700" dirty="0" smtClean="0"/>
              <a:t> </a:t>
            </a:r>
            <a:r>
              <a:rPr lang="en-US" sz="1700" dirty="0" err="1" smtClean="0"/>
              <a:t>i</a:t>
            </a:r>
            <a:r>
              <a:rPr lang="en-US" sz="1700" dirty="0" smtClean="0"/>
              <a:t> </a:t>
            </a:r>
            <a:r>
              <a:rPr lang="en-US" sz="1700" dirty="0" err="1" smtClean="0"/>
              <a:t>zhvilluar</a:t>
            </a:r>
            <a:r>
              <a:rPr lang="en-US" sz="1700" dirty="0" smtClean="0"/>
              <a:t> </a:t>
            </a:r>
            <a:r>
              <a:rPr lang="en-US" sz="1700" dirty="0" err="1" smtClean="0"/>
              <a:t>nga</a:t>
            </a:r>
            <a:r>
              <a:rPr lang="en-US" sz="1700" dirty="0" smtClean="0"/>
              <a:t> </a:t>
            </a:r>
            <a:r>
              <a:rPr lang="en-US" sz="1700" dirty="0" smtClean="0">
                <a:hlinkClick r:id="rId2" tooltip="Apple Inc."/>
              </a:rPr>
              <a:t>Apple Inc.</a:t>
            </a:r>
            <a:r>
              <a:rPr lang="en-US" sz="1700" dirty="0" smtClean="0"/>
              <a:t> </a:t>
            </a:r>
            <a:r>
              <a:rPr lang="en-US" sz="1700" dirty="0" err="1" smtClean="0"/>
              <a:t>Ajo</a:t>
            </a:r>
            <a:r>
              <a:rPr lang="en-US" sz="1700" dirty="0" smtClean="0"/>
              <a:t> </a:t>
            </a:r>
            <a:r>
              <a:rPr lang="en-US" sz="1700" dirty="0" err="1" smtClean="0"/>
              <a:t>përmban</a:t>
            </a:r>
            <a:r>
              <a:rPr lang="en-US" sz="1700" dirty="0" smtClean="0"/>
              <a:t> </a:t>
            </a:r>
            <a:r>
              <a:rPr lang="en-US" sz="1700" dirty="0" err="1" smtClean="0"/>
              <a:t>shumë-bashkëveprim</a:t>
            </a:r>
            <a:r>
              <a:rPr lang="en-US" sz="1700" dirty="0" smtClean="0"/>
              <a:t> </a:t>
            </a:r>
            <a:r>
              <a:rPr lang="en-US" sz="1700" dirty="0" err="1" smtClean="0"/>
              <a:t>kontakt</a:t>
            </a:r>
            <a:r>
              <a:rPr lang="en-US" sz="1700" dirty="0" smtClean="0"/>
              <a:t> me </a:t>
            </a:r>
            <a:r>
              <a:rPr lang="en-US" sz="1700" dirty="0" err="1" smtClean="0"/>
              <a:t>të</a:t>
            </a:r>
            <a:r>
              <a:rPr lang="en-US" sz="1700" dirty="0" smtClean="0"/>
              <a:t> </a:t>
            </a:r>
            <a:r>
              <a:rPr lang="en-US" sz="1700" dirty="0" err="1" smtClean="0"/>
              <a:t>shtypura</a:t>
            </a:r>
            <a:r>
              <a:rPr lang="en-US" sz="1700" dirty="0" smtClean="0"/>
              <a:t>, video, </a:t>
            </a:r>
            <a:r>
              <a:rPr lang="en-US" sz="1700" dirty="0" err="1" smtClean="0"/>
              <a:t>foto</a:t>
            </a:r>
            <a:r>
              <a:rPr lang="en-US" sz="1700" dirty="0" smtClean="0"/>
              <a:t>, </a:t>
            </a:r>
            <a:r>
              <a:rPr lang="en-US" sz="1700" dirty="0" err="1" smtClean="0"/>
              <a:t>dhe</a:t>
            </a:r>
            <a:r>
              <a:rPr lang="en-US" sz="1700" dirty="0" smtClean="0"/>
              <a:t> multimedia audio, </a:t>
            </a:r>
            <a:r>
              <a:rPr lang="en-US" sz="1700" dirty="0" err="1" smtClean="0"/>
              <a:t>shfletimin</a:t>
            </a:r>
            <a:r>
              <a:rPr lang="en-US" sz="1700" dirty="0" smtClean="0"/>
              <a:t> e </a:t>
            </a:r>
            <a:r>
              <a:rPr lang="en-US" sz="1700" dirty="0" err="1" smtClean="0"/>
              <a:t>internetit</a:t>
            </a:r>
            <a:r>
              <a:rPr lang="en-US" sz="1700" dirty="0" smtClean="0"/>
              <a:t>, </a:t>
            </a:r>
            <a:r>
              <a:rPr lang="en-US" sz="1700" dirty="0" err="1" smtClean="0"/>
              <a:t>dhe</a:t>
            </a:r>
            <a:r>
              <a:rPr lang="en-US" sz="1700" dirty="0" smtClean="0"/>
              <a:t> do </a:t>
            </a:r>
            <a:r>
              <a:rPr lang="en-US" sz="1700" dirty="0" err="1" smtClean="0"/>
              <a:t>të</a:t>
            </a:r>
            <a:r>
              <a:rPr lang="en-US" sz="1700" dirty="0" smtClean="0"/>
              <a:t> </a:t>
            </a:r>
            <a:r>
              <a:rPr lang="en-US" sz="1700" dirty="0" err="1" smtClean="0"/>
              <a:t>vazhdojë</a:t>
            </a:r>
            <a:r>
              <a:rPr lang="en-US" sz="1700" dirty="0" smtClean="0"/>
              <a:t> </a:t>
            </a:r>
            <a:r>
              <a:rPr lang="en-US" sz="1700" dirty="0" err="1" smtClean="0"/>
              <a:t>më</a:t>
            </a:r>
            <a:r>
              <a:rPr lang="en-US" sz="1700" dirty="0" smtClean="0"/>
              <a:t> OS </a:t>
            </a:r>
            <a:r>
              <a:rPr lang="en-US" sz="1700" dirty="0" err="1" smtClean="0"/>
              <a:t>aktual</a:t>
            </a:r>
            <a:r>
              <a:rPr lang="en-US" sz="1700" dirty="0" smtClean="0"/>
              <a:t> </a:t>
            </a:r>
            <a:r>
              <a:rPr lang="en-US" sz="1700" dirty="0" err="1" smtClean="0"/>
              <a:t>iPhone</a:t>
            </a:r>
            <a:r>
              <a:rPr lang="en-US" sz="1700" dirty="0" smtClean="0"/>
              <a:t> </a:t>
            </a:r>
            <a:r>
              <a:rPr lang="en-US" sz="1700" dirty="0" err="1" smtClean="0"/>
              <a:t>është</a:t>
            </a:r>
            <a:r>
              <a:rPr lang="en-US" sz="1700" dirty="0" smtClean="0"/>
              <a:t> </a:t>
            </a:r>
            <a:r>
              <a:rPr lang="en-US" sz="1700" dirty="0" err="1" smtClean="0"/>
              <a:t>një</a:t>
            </a:r>
            <a:r>
              <a:rPr lang="en-US" sz="1700" dirty="0" smtClean="0"/>
              <a:t> </a:t>
            </a:r>
            <a:r>
              <a:rPr lang="en-US" sz="1700" dirty="0" err="1" smtClean="0"/>
              <a:t>pajisje</a:t>
            </a:r>
            <a:r>
              <a:rPr lang="en-US" sz="1700" dirty="0" smtClean="0"/>
              <a:t> apps. The LED-9,7 </a:t>
            </a:r>
            <a:r>
              <a:rPr lang="en-US" sz="1700" dirty="0" err="1" smtClean="0"/>
              <a:t>Shkod</a:t>
            </a:r>
            <a:r>
              <a:rPr lang="en-US" sz="1700" dirty="0" smtClean="0"/>
              <a:t>-inch (25 cm) multi-touch </a:t>
            </a:r>
            <a:r>
              <a:rPr lang="en-US" sz="1700" dirty="0" err="1" smtClean="0"/>
              <a:t>në</a:t>
            </a:r>
            <a:r>
              <a:rPr lang="en-US" sz="1700" dirty="0" smtClean="0"/>
              <a:t> </a:t>
            </a:r>
            <a:r>
              <a:rPr lang="en-US" sz="1700" dirty="0" err="1" smtClean="0"/>
              <a:t>aeroplan</a:t>
            </a:r>
            <a:r>
              <a:rPr lang="en-US" sz="1700" dirty="0" smtClean="0"/>
              <a:t> switching </a:t>
            </a:r>
            <a:r>
              <a:rPr lang="en-US" sz="1700" dirty="0" err="1" smtClean="0"/>
              <a:t>ekran</a:t>
            </a:r>
            <a:r>
              <a:rPr lang="en-US" sz="1700" dirty="0" smtClean="0"/>
              <a:t> </a:t>
            </a:r>
            <a:r>
              <a:rPr lang="en-US" sz="1700" dirty="0" err="1" smtClean="0"/>
              <a:t>ngjyrë</a:t>
            </a:r>
            <a:r>
              <a:rPr lang="en-US" sz="1700" dirty="0" smtClean="0"/>
              <a:t> </a:t>
            </a:r>
            <a:r>
              <a:rPr lang="en-US" sz="1700" dirty="0" err="1" smtClean="0"/>
              <a:t>drejtimin</a:t>
            </a:r>
            <a:r>
              <a:rPr lang="en-US" sz="1700" dirty="0" smtClean="0"/>
              <a:t> me </a:t>
            </a:r>
            <a:r>
              <a:rPr lang="en-US" sz="1700" dirty="0" err="1" smtClean="0"/>
              <a:t>rezolucion</a:t>
            </a:r>
            <a:r>
              <a:rPr lang="en-US" sz="1700" dirty="0" smtClean="0"/>
              <a:t> XGA </a:t>
            </a:r>
            <a:r>
              <a:rPr lang="en-US" sz="1700" dirty="0" err="1" smtClean="0"/>
              <a:t>bërë</a:t>
            </a:r>
            <a:r>
              <a:rPr lang="en-US" sz="1700" dirty="0" smtClean="0"/>
              <a:t> </a:t>
            </a:r>
            <a:r>
              <a:rPr lang="en-US" sz="1700" dirty="0" err="1" smtClean="0"/>
              <a:t>nga</a:t>
            </a:r>
            <a:r>
              <a:rPr lang="en-US" sz="1700" dirty="0" smtClean="0"/>
              <a:t> </a:t>
            </a:r>
            <a:r>
              <a:rPr lang="en-US" sz="1700" dirty="0" err="1" smtClean="0"/>
              <a:t>Innolux</a:t>
            </a:r>
            <a:r>
              <a:rPr lang="en-US" sz="1700" dirty="0" smtClean="0"/>
              <a:t>, </a:t>
            </a:r>
            <a:r>
              <a:rPr lang="en-US" sz="1700" dirty="0" err="1" smtClean="0"/>
              <a:t>një</a:t>
            </a:r>
            <a:r>
              <a:rPr lang="en-US" sz="1700" dirty="0" smtClean="0"/>
              <a:t> </a:t>
            </a:r>
            <a:r>
              <a:rPr lang="en-US" sz="1700" dirty="0" err="1" smtClean="0"/>
              <a:t>degë</a:t>
            </a:r>
            <a:r>
              <a:rPr lang="en-US" sz="1700" dirty="0" smtClean="0"/>
              <a:t> e </a:t>
            </a:r>
            <a:r>
              <a:rPr lang="en-US" sz="1700" dirty="0" err="1" smtClean="0"/>
              <a:t>Foxconn</a:t>
            </a:r>
            <a:r>
              <a:rPr lang="en-US" sz="1700" dirty="0" smtClean="0"/>
              <a:t>.  Steve Jobs ka </a:t>
            </a:r>
            <a:r>
              <a:rPr lang="en-US" sz="1700" dirty="0" err="1" smtClean="0"/>
              <a:t>për</a:t>
            </a:r>
            <a:r>
              <a:rPr lang="en-US" sz="1700" dirty="0" smtClean="0"/>
              <a:t> </a:t>
            </a:r>
            <a:r>
              <a:rPr lang="en-US" sz="1700" dirty="0" err="1" smtClean="0"/>
              <a:t>qëllim</a:t>
            </a:r>
            <a:r>
              <a:rPr lang="en-US" sz="1700" dirty="0" smtClean="0"/>
              <a:t> </a:t>
            </a:r>
            <a:r>
              <a:rPr lang="en-US" sz="1700" dirty="0" err="1" smtClean="0"/>
              <a:t>për</a:t>
            </a:r>
            <a:r>
              <a:rPr lang="en-US" sz="1700" dirty="0" smtClean="0"/>
              <a:t> </a:t>
            </a:r>
            <a:r>
              <a:rPr lang="en-US" sz="1700" dirty="0" err="1" smtClean="0"/>
              <a:t>iPad</a:t>
            </a:r>
            <a:r>
              <a:rPr lang="en-US" sz="1700" dirty="0" smtClean="0"/>
              <a:t> </a:t>
            </a:r>
            <a:r>
              <a:rPr lang="en-US" sz="1700" dirty="0" err="1" smtClean="0"/>
              <a:t>për</a:t>
            </a:r>
            <a:r>
              <a:rPr lang="en-US" sz="1700" dirty="0" smtClean="0"/>
              <a:t> </a:t>
            </a:r>
            <a:r>
              <a:rPr lang="en-US" sz="1700" dirty="0" err="1" smtClean="0"/>
              <a:t>të</a:t>
            </a:r>
            <a:r>
              <a:rPr lang="en-US" sz="1700" dirty="0" smtClean="0"/>
              <a:t> </a:t>
            </a:r>
            <a:r>
              <a:rPr lang="en-US" sz="1700" dirty="0" err="1" smtClean="0"/>
              <a:t>ripërcaktuar</a:t>
            </a:r>
            <a:r>
              <a:rPr lang="en-US" sz="1700" dirty="0" smtClean="0"/>
              <a:t> </a:t>
            </a:r>
            <a:r>
              <a:rPr lang="en-US" sz="1700" dirty="0" err="1" smtClean="0"/>
              <a:t>libër</a:t>
            </a:r>
            <a:r>
              <a:rPr lang="en-US" sz="1700" dirty="0" smtClean="0"/>
              <a:t> </a:t>
            </a:r>
            <a:r>
              <a:rPr lang="en-US" sz="1700" dirty="0" err="1" smtClean="0"/>
              <a:t>mësimi</a:t>
            </a:r>
            <a:r>
              <a:rPr lang="en-US" sz="1700" dirty="0" smtClean="0"/>
              <a:t>, </a:t>
            </a:r>
            <a:r>
              <a:rPr lang="en-US" sz="1700" dirty="0" err="1" smtClean="0"/>
              <a:t>gazeta</a:t>
            </a:r>
            <a:r>
              <a:rPr lang="en-US" sz="1700" dirty="0" smtClean="0"/>
              <a:t>, </a:t>
            </a:r>
            <a:r>
              <a:rPr lang="en-US" sz="1700" dirty="0" err="1" smtClean="0"/>
              <a:t>televizion</a:t>
            </a:r>
            <a:r>
              <a:rPr lang="en-US" sz="1700" dirty="0" smtClean="0"/>
              <a:t> </a:t>
            </a:r>
            <a:r>
              <a:rPr lang="en-US" sz="1700" dirty="0" err="1" smtClean="0"/>
              <a:t>dhe</a:t>
            </a:r>
            <a:r>
              <a:rPr lang="en-US" sz="1700" dirty="0" smtClean="0"/>
              <a:t> </a:t>
            </a:r>
            <a:r>
              <a:rPr lang="en-US" sz="1700" dirty="0" err="1" smtClean="0"/>
              <a:t>industritë</a:t>
            </a:r>
            <a:r>
              <a:rPr lang="en-US" sz="1700" dirty="0" smtClean="0"/>
              <a:t> </a:t>
            </a:r>
            <a:r>
              <a:rPr lang="en-US" sz="1700" dirty="0" err="1" smtClean="0"/>
              <a:t>në</a:t>
            </a:r>
            <a:r>
              <a:rPr lang="en-US" sz="1700" dirty="0" smtClean="0"/>
              <a:t> </a:t>
            </a:r>
            <a:r>
              <a:rPr lang="en-US" sz="1700" dirty="0" err="1" smtClean="0"/>
              <a:t>mënyrë</a:t>
            </a:r>
            <a:r>
              <a:rPr lang="en-US" sz="1700" dirty="0" smtClean="0"/>
              <a:t> </a:t>
            </a:r>
            <a:r>
              <a:rPr lang="en-US" sz="1700" dirty="0" err="1" smtClean="0"/>
              <a:t>shumë</a:t>
            </a:r>
            <a:r>
              <a:rPr lang="en-US" sz="1700" dirty="0" smtClean="0"/>
              <a:t> </a:t>
            </a:r>
            <a:r>
              <a:rPr lang="en-US" sz="1700" dirty="0" err="1" smtClean="0"/>
              <a:t>të</a:t>
            </a:r>
            <a:r>
              <a:rPr lang="en-US" sz="1700" dirty="0" smtClean="0"/>
              <a:t> </a:t>
            </a:r>
            <a:r>
              <a:rPr lang="en-US" sz="1700" dirty="0" err="1" smtClean="0"/>
              <a:t>njëjtën</a:t>
            </a:r>
            <a:r>
              <a:rPr lang="en-US" sz="1700" dirty="0" smtClean="0"/>
              <a:t> iPod </a:t>
            </a:r>
            <a:r>
              <a:rPr lang="en-US" sz="1700" dirty="0" err="1" smtClean="0"/>
              <a:t>riorganizohet</a:t>
            </a:r>
            <a:r>
              <a:rPr lang="en-US" sz="1700" dirty="0" smtClean="0"/>
              <a:t> </a:t>
            </a:r>
            <a:r>
              <a:rPr lang="en-US" sz="1700" dirty="0" err="1" smtClean="0"/>
              <a:t>biznesit</a:t>
            </a:r>
            <a:r>
              <a:rPr lang="en-US" sz="1700" dirty="0" smtClean="0"/>
              <a:t> </a:t>
            </a:r>
            <a:r>
              <a:rPr lang="en-US" sz="1700" dirty="0" err="1" smtClean="0"/>
              <a:t>muzikë</a:t>
            </a:r>
            <a:r>
              <a:rPr lang="en-US" sz="1700" dirty="0" smtClean="0"/>
              <a:t>. </a:t>
            </a:r>
            <a:r>
              <a:rPr lang="en-US" sz="1700" dirty="0" err="1" smtClean="0"/>
              <a:t>Çmimet</a:t>
            </a:r>
            <a:r>
              <a:rPr lang="en-US" sz="1700" dirty="0" smtClean="0"/>
              <a:t> </a:t>
            </a:r>
            <a:r>
              <a:rPr lang="en-US" sz="1700" dirty="0" err="1" smtClean="0"/>
              <a:t>për</a:t>
            </a:r>
            <a:r>
              <a:rPr lang="en-US" sz="1700" dirty="0" smtClean="0"/>
              <a:t> </a:t>
            </a:r>
            <a:r>
              <a:rPr lang="en-US" sz="1700" dirty="0" err="1" smtClean="0"/>
              <a:t>modele</a:t>
            </a:r>
            <a:r>
              <a:rPr lang="en-US" sz="1700" dirty="0" smtClean="0"/>
              <a:t> </a:t>
            </a:r>
            <a:r>
              <a:rPr lang="en-US" sz="1700" dirty="0" err="1" smtClean="0"/>
              <a:t>në</a:t>
            </a:r>
            <a:r>
              <a:rPr lang="en-US" sz="1700" dirty="0" smtClean="0"/>
              <a:t> </a:t>
            </a:r>
            <a:r>
              <a:rPr lang="en-US" sz="1700" dirty="0" err="1" smtClean="0"/>
              <a:t>varg</a:t>
            </a:r>
            <a:r>
              <a:rPr lang="en-US" sz="1700" dirty="0" smtClean="0"/>
              <a:t> </a:t>
            </a:r>
            <a:r>
              <a:rPr lang="en-US" sz="1700" dirty="0" err="1" smtClean="0"/>
              <a:t>Shtetet</a:t>
            </a:r>
            <a:r>
              <a:rPr lang="en-US" sz="1700" dirty="0" smtClean="0"/>
              <a:t> e </a:t>
            </a:r>
            <a:r>
              <a:rPr lang="en-US" sz="1700" dirty="0" err="1" smtClean="0"/>
              <a:t>Bashkuara</a:t>
            </a:r>
            <a:r>
              <a:rPr lang="en-US" sz="1700" dirty="0" smtClean="0"/>
              <a:t> </a:t>
            </a:r>
            <a:r>
              <a:rPr lang="en-US" sz="1700" dirty="0" err="1" smtClean="0"/>
              <a:t>nga</a:t>
            </a:r>
            <a:r>
              <a:rPr lang="en-US" sz="1700" dirty="0" smtClean="0"/>
              <a:t> 499 $ </a:t>
            </a:r>
            <a:r>
              <a:rPr lang="en-US" sz="1700" dirty="0" err="1" smtClean="0"/>
              <a:t>në</a:t>
            </a:r>
            <a:r>
              <a:rPr lang="en-US" sz="1700" dirty="0" smtClean="0"/>
              <a:t> 829 $ </a:t>
            </a:r>
            <a:r>
              <a:rPr lang="en-US" sz="1700" dirty="0" err="1" smtClean="0"/>
              <a:t>në</a:t>
            </a:r>
            <a:r>
              <a:rPr lang="en-US" sz="1700" dirty="0" smtClean="0"/>
              <a:t> </a:t>
            </a:r>
            <a:r>
              <a:rPr lang="en-US" sz="1700" dirty="0" err="1" smtClean="0"/>
              <a:t>varësi</a:t>
            </a:r>
            <a:r>
              <a:rPr lang="en-US" sz="1700" dirty="0" smtClean="0"/>
              <a:t> </a:t>
            </a:r>
            <a:r>
              <a:rPr lang="en-US" sz="1700" dirty="0" err="1" smtClean="0"/>
              <a:t>nga</a:t>
            </a:r>
            <a:r>
              <a:rPr lang="en-US" sz="1700" dirty="0" smtClean="0"/>
              <a:t> </a:t>
            </a:r>
            <a:r>
              <a:rPr lang="en-US" sz="1700" dirty="0" err="1" smtClean="0"/>
              <a:t>shuma</a:t>
            </a:r>
            <a:r>
              <a:rPr lang="en-US" sz="1700" dirty="0" smtClean="0"/>
              <a:t> e </a:t>
            </a:r>
            <a:r>
              <a:rPr lang="en-US" sz="1700" dirty="0" err="1" smtClean="0"/>
              <a:t>magazinimit</a:t>
            </a:r>
            <a:r>
              <a:rPr lang="en-US" sz="1700" dirty="0" smtClean="0"/>
              <a:t> </a:t>
            </a:r>
            <a:r>
              <a:rPr lang="en-US" sz="1700" dirty="0" err="1" smtClean="0"/>
              <a:t>dhe</a:t>
            </a:r>
            <a:r>
              <a:rPr lang="en-US" sz="1700" dirty="0" smtClean="0"/>
              <a:t> </a:t>
            </a:r>
            <a:r>
              <a:rPr lang="en-US" sz="1700" dirty="0" err="1" smtClean="0"/>
              <a:t>përfshirjen</a:t>
            </a:r>
            <a:r>
              <a:rPr lang="en-US" sz="1700" dirty="0" smtClean="0"/>
              <a:t> e </a:t>
            </a:r>
            <a:r>
              <a:rPr lang="en-US" sz="1700" dirty="0" err="1" smtClean="0"/>
              <a:t>qasjes</a:t>
            </a:r>
            <a:r>
              <a:rPr lang="en-US" sz="1700" dirty="0" smtClean="0"/>
              <a:t> 3G.</a:t>
            </a:r>
            <a:endParaRPr lang="en-US" sz="17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1" name="Picture 3" descr="C:\Documents and Settings\Shkolla\Desktop\ipad_air_2_ipad_mini_3_history_front_ang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676400"/>
            <a:ext cx="4114800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lgerian" pitchFamily="82" charset="0"/>
              </a:rPr>
              <a:t>         HISTORIA</a:t>
            </a:r>
            <a:endParaRPr lang="en-US" sz="6600" dirty="0">
              <a:solidFill>
                <a:schemeClr val="tx2">
                  <a:lumMod val="20000"/>
                  <a:lumOff val="8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24000"/>
            <a:ext cx="47244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Zhvillimi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kompjuter</a:t>
            </a:r>
            <a:r>
              <a:rPr lang="en-US" dirty="0" smtClean="0"/>
              <a:t> </a:t>
            </a:r>
            <a:r>
              <a:rPr lang="en-US" dirty="0" err="1" smtClean="0"/>
              <a:t>tabletë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Apple ka </a:t>
            </a:r>
            <a:r>
              <a:rPr lang="en-US" dirty="0" err="1" smtClean="0"/>
              <a:t>filluar</a:t>
            </a:r>
            <a:r>
              <a:rPr lang="en-US" dirty="0" smtClean="0"/>
              <a:t> me </a:t>
            </a:r>
            <a:r>
              <a:rPr lang="en-US" dirty="0" err="1" smtClean="0"/>
              <a:t>krijimin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futjen</a:t>
            </a:r>
            <a:r>
              <a:rPr lang="en-US" dirty="0" smtClean="0"/>
              <a:t> e </a:t>
            </a:r>
            <a:r>
              <a:rPr lang="en-US" dirty="0" err="1" smtClean="0"/>
              <a:t>Njutonit</a:t>
            </a:r>
            <a:r>
              <a:rPr lang="en-US" dirty="0" smtClean="0"/>
              <a:t> </a:t>
            </a:r>
            <a:r>
              <a:rPr lang="en-US" dirty="0" err="1" smtClean="0"/>
              <a:t>bazuar</a:t>
            </a:r>
            <a:r>
              <a:rPr lang="en-US" dirty="0" smtClean="0"/>
              <a:t> </a:t>
            </a:r>
            <a:r>
              <a:rPr lang="en-US" dirty="0" err="1" smtClean="0"/>
              <a:t>MessagePad</a:t>
            </a:r>
            <a:r>
              <a:rPr lang="en-US" dirty="0" smtClean="0"/>
              <a:t> 100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vitin</a:t>
            </a:r>
            <a:r>
              <a:rPr lang="en-US" dirty="0" smtClean="0"/>
              <a:t> </a:t>
            </a:r>
            <a:r>
              <a:rPr lang="en-US" dirty="0" smtClean="0">
                <a:hlinkClick r:id="rId2" tooltip="1993"/>
              </a:rPr>
              <a:t>1993</a:t>
            </a:r>
            <a:r>
              <a:rPr lang="en-US" dirty="0" smtClean="0"/>
              <a:t>. </a:t>
            </a:r>
            <a:r>
              <a:rPr lang="en-US" dirty="0" err="1" smtClean="0"/>
              <a:t>Pjesë</a:t>
            </a:r>
            <a:r>
              <a:rPr lang="en-US" dirty="0" smtClean="0"/>
              <a:t> e </a:t>
            </a:r>
            <a:r>
              <a:rPr lang="en-US" dirty="0" err="1" smtClean="0"/>
              <a:t>këtij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çojë</a:t>
            </a:r>
            <a:r>
              <a:rPr lang="en-US" dirty="0" smtClean="0"/>
              <a:t> </a:t>
            </a:r>
            <a:r>
              <a:rPr lang="en-US" dirty="0" err="1" smtClean="0"/>
              <a:t>procesin</a:t>
            </a:r>
            <a:r>
              <a:rPr lang="en-US" dirty="0" smtClean="0"/>
              <a:t> e </a:t>
            </a:r>
            <a:r>
              <a:rPr lang="en-US" dirty="0" err="1" smtClean="0"/>
              <a:t>zhvillimit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krijimin</a:t>
            </a:r>
            <a:r>
              <a:rPr lang="en-US" dirty="0" smtClean="0"/>
              <a:t> e </a:t>
            </a:r>
            <a:r>
              <a:rPr lang="en-US" dirty="0" err="1" smtClean="0"/>
              <a:t>thelbi</a:t>
            </a:r>
            <a:r>
              <a:rPr lang="en-US" dirty="0" smtClean="0"/>
              <a:t> ARM6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bashkëpunim</a:t>
            </a:r>
            <a:r>
              <a:rPr lang="en-US" dirty="0" smtClean="0"/>
              <a:t> </a:t>
            </a:r>
            <a:r>
              <a:rPr lang="en-US" dirty="0" err="1" smtClean="0"/>
              <a:t>mes</a:t>
            </a:r>
            <a:r>
              <a:rPr lang="en-US" dirty="0" smtClean="0"/>
              <a:t> Apple </a:t>
            </a:r>
            <a:r>
              <a:rPr lang="en-US" dirty="0" err="1" smtClean="0"/>
              <a:t>dhe</a:t>
            </a:r>
            <a:r>
              <a:rPr lang="en-US" dirty="0" smtClean="0"/>
              <a:t> Acorn </a:t>
            </a:r>
            <a:r>
              <a:rPr lang="en-US" dirty="0" err="1" smtClean="0"/>
              <a:t>Kompjuter</a:t>
            </a:r>
            <a:r>
              <a:rPr lang="en-US" dirty="0" smtClean="0"/>
              <a:t>. Apple </a:t>
            </a:r>
            <a:r>
              <a:rPr lang="en-US" dirty="0" err="1" smtClean="0"/>
              <a:t>kishte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njëjtën</a:t>
            </a:r>
            <a:r>
              <a:rPr lang="en-US" dirty="0" smtClean="0"/>
              <a:t> </a:t>
            </a:r>
            <a:r>
              <a:rPr lang="en-US" dirty="0" err="1" smtClean="0"/>
              <a:t>kohë</a:t>
            </a:r>
            <a:r>
              <a:rPr lang="en-US" dirty="0" smtClean="0"/>
              <a:t> ka </a:t>
            </a:r>
            <a:r>
              <a:rPr lang="en-US" dirty="0" err="1" smtClean="0"/>
              <a:t>zhvilluar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kompjuter</a:t>
            </a:r>
            <a:r>
              <a:rPr lang="en-US" dirty="0" smtClean="0"/>
              <a:t> </a:t>
            </a:r>
            <a:r>
              <a:rPr lang="en-US" dirty="0" err="1" smtClean="0"/>
              <a:t>tabletë</a:t>
            </a:r>
            <a:r>
              <a:rPr lang="en-US" dirty="0" smtClean="0"/>
              <a:t> </a:t>
            </a:r>
            <a:r>
              <a:rPr lang="en-US" dirty="0" err="1" smtClean="0"/>
              <a:t>prototip</a:t>
            </a:r>
            <a:r>
              <a:rPr lang="en-US" dirty="0" smtClean="0"/>
              <a:t> </a:t>
            </a:r>
            <a:r>
              <a:rPr lang="en-US" dirty="0" err="1" smtClean="0"/>
              <a:t>emrin</a:t>
            </a:r>
            <a:r>
              <a:rPr lang="en-US" dirty="0" smtClean="0"/>
              <a:t> </a:t>
            </a:r>
            <a:r>
              <a:rPr lang="en-US" dirty="0" err="1" smtClean="0"/>
              <a:t>PenLite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shpëtojnë</a:t>
            </a:r>
            <a:r>
              <a:rPr lang="en-US" dirty="0" smtClean="0"/>
              <a:t> </a:t>
            </a:r>
            <a:r>
              <a:rPr lang="en-US" dirty="0" err="1" smtClean="0"/>
              <a:t>atë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ajo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ka </a:t>
            </a:r>
            <a:r>
              <a:rPr lang="en-US" dirty="0" err="1" smtClean="0"/>
              <a:t>dashur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prekë</a:t>
            </a:r>
            <a:r>
              <a:rPr lang="en-US" dirty="0" smtClean="0"/>
              <a:t> </a:t>
            </a:r>
            <a:r>
              <a:rPr lang="en-US" dirty="0" err="1" smtClean="0"/>
              <a:t>shitjes</a:t>
            </a:r>
            <a:r>
              <a:rPr lang="en-US" dirty="0" smtClean="0"/>
              <a:t> Newton. </a:t>
            </a:r>
            <a:r>
              <a:rPr lang="en-US" dirty="0" err="1" smtClean="0"/>
              <a:t>Njutoni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PDAs </a:t>
            </a:r>
            <a:r>
              <a:rPr lang="en-US" dirty="0" err="1" smtClean="0"/>
              <a:t>bazuar</a:t>
            </a:r>
            <a:r>
              <a:rPr lang="en-US" dirty="0" smtClean="0"/>
              <a:t> </a:t>
            </a:r>
            <a:r>
              <a:rPr lang="en-US" dirty="0" err="1" smtClean="0"/>
              <a:t>ishin</a:t>
            </a:r>
            <a:r>
              <a:rPr lang="en-US" dirty="0" smtClean="0"/>
              <a:t> </a:t>
            </a:r>
            <a:r>
              <a:rPr lang="en-US" dirty="0" err="1" smtClean="0"/>
              <a:t>futur</a:t>
            </a:r>
            <a:r>
              <a:rPr lang="en-US" dirty="0" smtClean="0"/>
              <a:t> </a:t>
            </a:r>
            <a:r>
              <a:rPr lang="en-US" dirty="0" err="1" smtClean="0"/>
              <a:t>deri</a:t>
            </a:r>
            <a:r>
              <a:rPr lang="en-US" dirty="0" smtClean="0"/>
              <a:t> </a:t>
            </a:r>
            <a:r>
              <a:rPr lang="en-US" dirty="0" err="1" smtClean="0"/>
              <a:t>MessagePad</a:t>
            </a:r>
            <a:r>
              <a:rPr lang="en-US" dirty="0" smtClean="0"/>
              <a:t> 2100,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fundit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serinë</a:t>
            </a:r>
            <a:r>
              <a:rPr lang="en-US" dirty="0" smtClean="0"/>
              <a:t> e Apple PDAs, </a:t>
            </a:r>
            <a:r>
              <a:rPr lang="en-US" dirty="0" err="1" smtClean="0"/>
              <a:t>ishte</a:t>
            </a:r>
            <a:r>
              <a:rPr lang="en-US" dirty="0" smtClean="0"/>
              <a:t> </a:t>
            </a:r>
            <a:r>
              <a:rPr lang="en-US" dirty="0" err="1" smtClean="0"/>
              <a:t>ndërprerë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vitin</a:t>
            </a:r>
            <a:r>
              <a:rPr lang="en-US" dirty="0" smtClean="0"/>
              <a:t> </a:t>
            </a:r>
            <a:r>
              <a:rPr lang="en-US" dirty="0" smtClean="0">
                <a:hlinkClick r:id="rId3" tooltip="1998"/>
              </a:rPr>
              <a:t>1998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</p:txBody>
      </p:sp>
      <p:pic>
        <p:nvPicPr>
          <p:cNvPr id="3074" name="Picture 2" descr="C:\Documents and Settings\Shkolla\Desktop\ipad_30240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1600200"/>
            <a:ext cx="4191000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</TotalTime>
  <Words>30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        PUNE PROJEKT</vt:lpstr>
      <vt:lpstr>                     iPad</vt:lpstr>
      <vt:lpstr>         HISTORIA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PC4</cp:lastModifiedBy>
  <cp:revision>3</cp:revision>
  <dcterms:created xsi:type="dcterms:W3CDTF">2006-08-16T00:00:00Z</dcterms:created>
  <dcterms:modified xsi:type="dcterms:W3CDTF">2016-05-19T08:02:50Z</dcterms:modified>
</cp:coreProperties>
</file>