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D1E3-61F3-47BB-B96B-77475EF7CE9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7AD4-06E0-4FAA-8429-A823955434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D1E3-61F3-47BB-B96B-77475EF7CE9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7AD4-06E0-4FAA-8429-A82395543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D1E3-61F3-47BB-B96B-77475EF7CE9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7AD4-06E0-4FAA-8429-A82395543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D1E3-61F3-47BB-B96B-77475EF7CE9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7AD4-06E0-4FAA-8429-A82395543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D1E3-61F3-47BB-B96B-77475EF7CE9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7AD4-06E0-4FAA-8429-A823955434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D1E3-61F3-47BB-B96B-77475EF7CE9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7AD4-06E0-4FAA-8429-A82395543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D1E3-61F3-47BB-B96B-77475EF7CE9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7AD4-06E0-4FAA-8429-A82395543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D1E3-61F3-47BB-B96B-77475EF7CE9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7AD4-06E0-4FAA-8429-A82395543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D1E3-61F3-47BB-B96B-77475EF7CE9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7AD4-06E0-4FAA-8429-A82395543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D1E3-61F3-47BB-B96B-77475EF7CE9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7AD4-06E0-4FAA-8429-A82395543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D1E3-61F3-47BB-B96B-77475EF7CE9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8A7AD4-06E0-4FAA-8429-A823955434C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52D1E3-61F3-47BB-B96B-77475EF7CE9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8A7AD4-06E0-4FAA-8429-A823955434C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q.wikipedia.org/w/index.php?title=Albuquerque,_New_Mexico&amp;action=edit&amp;redlink=1" TargetMode="External"/><Relationship Id="rId13" Type="http://schemas.openxmlformats.org/officeDocument/2006/relationships/hyperlink" Target="https://sq.wikipedia.org/w/index.php?title=Steve_Ballmer&amp;action=edit&amp;redlink=1" TargetMode="External"/><Relationship Id="rId3" Type="http://schemas.openxmlformats.org/officeDocument/2006/relationships/hyperlink" Target="https://sq.wikipedia.org/w/index.php?title=Mikrokompjuteri&amp;action=edit&amp;redlink=1" TargetMode="External"/><Relationship Id="rId7" Type="http://schemas.openxmlformats.org/officeDocument/2006/relationships/hyperlink" Target="https://sq.wikipedia.org/wiki/Universiteti_Harvard" TargetMode="External"/><Relationship Id="rId12" Type="http://schemas.openxmlformats.org/officeDocument/2006/relationships/hyperlink" Target="https://sq.wikipedia.org/w/index.php?title=Bellevue,_Washington&amp;action=edit&amp;redlink=1" TargetMode="External"/><Relationship Id="rId2" Type="http://schemas.openxmlformats.org/officeDocument/2006/relationships/hyperlink" Target="https://sq.wikipedia.org/wiki/Bill_Gate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q.wikipedia.org/wiki/Microsoft" TargetMode="External"/><Relationship Id="rId11" Type="http://schemas.openxmlformats.org/officeDocument/2006/relationships/hyperlink" Target="https://sq.wikipedia.org/w/index.php?title=Microsoft_Japan&amp;action=edit&amp;redlink=1" TargetMode="External"/><Relationship Id="rId5" Type="http://schemas.openxmlformats.org/officeDocument/2006/relationships/hyperlink" Target="https://sq.wikipedia.org/w/index.php?title=Altair_BASIC&amp;action=edit&amp;redlink=1" TargetMode="External"/><Relationship Id="rId10" Type="http://schemas.openxmlformats.org/officeDocument/2006/relationships/hyperlink" Target="https://sq.wikipedia.org/wiki/ASCII" TargetMode="External"/><Relationship Id="rId4" Type="http://schemas.openxmlformats.org/officeDocument/2006/relationships/hyperlink" Target="https://sq.wikipedia.org/w/index.php?title=BASIC_(gjuh%C3%AB_programuese)&amp;action=edit&amp;redlink=1" TargetMode="External"/><Relationship Id="rId9" Type="http://schemas.openxmlformats.org/officeDocument/2006/relationships/hyperlink" Target="https://sq.wikipedia.org/wiki/Japon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sq.wikipedia.org/w/index.php?title=MSNBC&amp;action=edit&amp;redlink=1" TargetMode="External"/><Relationship Id="rId3" Type="http://schemas.openxmlformats.org/officeDocument/2006/relationships/hyperlink" Target="https://sq.wikipedia.org/wiki/World_Wide_Web" TargetMode="External"/><Relationship Id="rId7" Type="http://schemas.openxmlformats.org/officeDocument/2006/relationships/hyperlink" Target="https://sq.wikipedia.org/wiki/NBC" TargetMode="External"/><Relationship Id="rId2" Type="http://schemas.openxmlformats.org/officeDocument/2006/relationships/hyperlink" Target="https://sq.wikipedia.org/w/index.php?title=Rrjet_kompjuterik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q.wikipedia.org/wiki/Microsoft" TargetMode="External"/><Relationship Id="rId5" Type="http://schemas.openxmlformats.org/officeDocument/2006/relationships/hyperlink" Target="https://sq.wikipedia.org/w/index.php?title=AOL&amp;action=edit&amp;redlink=1" TargetMode="External"/><Relationship Id="rId4" Type="http://schemas.openxmlformats.org/officeDocument/2006/relationships/hyperlink" Target="https://sq.wikipedia.org/wiki/MS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q.wikipedia.org/wiki/Microsoft" TargetMode="External"/><Relationship Id="rId2" Type="http://schemas.openxmlformats.org/officeDocument/2006/relationships/hyperlink" Target="https://sq.wikipedia.org/w/index.php?title=Steve_Ballmer&amp;action=edit&amp;redlink=1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sq.wikipedia.org/w/index.php?title=Shtetet_e_Bashkuara_kund%C3%ABr_Microsoft&amp;action=edit&amp;redlink=1" TargetMode="External"/><Relationship Id="rId4" Type="http://schemas.openxmlformats.org/officeDocument/2006/relationships/hyperlink" Target="https://sq.wikipedia.org/w/index.php?title=Windows_98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q.wikipedia.org/wiki/Nintendo" TargetMode="External"/><Relationship Id="rId3" Type="http://schemas.openxmlformats.org/officeDocument/2006/relationships/hyperlink" Target="https://sq.wikipedia.org/w/index.php?title=Windows_NT&amp;action=edit&amp;redlink=1" TargetMode="External"/><Relationship Id="rId7" Type="http://schemas.openxmlformats.org/officeDocument/2006/relationships/hyperlink" Target="https://sq.wikipedia.org/wiki/Sony" TargetMode="External"/><Relationship Id="rId2" Type="http://schemas.openxmlformats.org/officeDocument/2006/relationships/hyperlink" Target="https://sq.wikipedia.org/wiki/Windows_XP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q.wikipedia.org/w/index.php?title=Xbox&amp;action=edit&amp;redlink=1" TargetMode="External"/><Relationship Id="rId5" Type="http://schemas.openxmlformats.org/officeDocument/2006/relationships/hyperlink" Target="https://sq.wikipedia.org/wiki/Microsoft" TargetMode="External"/><Relationship Id="rId4" Type="http://schemas.openxmlformats.org/officeDocument/2006/relationships/hyperlink" Target="https://sq.wikipedia.org/w/index.php?title=Windows_9x&amp;action=edit&amp;redlink=1" TargetMode="External"/><Relationship Id="rId9" Type="http://schemas.openxmlformats.org/officeDocument/2006/relationships/hyperlink" Target="https://sq.wikipedia.org/wiki/Bashkimi_Evropia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990600"/>
            <a:ext cx="6019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itchFamily="18" charset="0"/>
              </a:rPr>
              <a:t>                 </a:t>
            </a:r>
            <a:r>
              <a:rPr lang="en-US" sz="2800" dirty="0" err="1" smtClean="0">
                <a:latin typeface="Bell MT" pitchFamily="18" charset="0"/>
              </a:rPr>
              <a:t>Pune</a:t>
            </a:r>
            <a:r>
              <a:rPr lang="en-US" sz="2800" dirty="0" smtClean="0">
                <a:latin typeface="Bell MT" pitchFamily="18" charset="0"/>
              </a:rPr>
              <a:t>  </a:t>
            </a:r>
            <a:r>
              <a:rPr lang="en-US" sz="2800" dirty="0" err="1" smtClean="0">
                <a:latin typeface="Bell MT" pitchFamily="18" charset="0"/>
              </a:rPr>
              <a:t>projekt</a:t>
            </a:r>
            <a:endParaRPr lang="en-US" sz="2800" dirty="0" smtClean="0">
              <a:latin typeface="Bell MT" pitchFamily="18" charset="0"/>
            </a:endParaRPr>
          </a:p>
          <a:p>
            <a:r>
              <a:rPr lang="en-US" sz="2400" dirty="0" smtClean="0">
                <a:latin typeface="Bell MT" pitchFamily="18" charset="0"/>
              </a:rPr>
              <a:t>TEMA:KOMPANIA MICROSOFT</a:t>
            </a:r>
          </a:p>
          <a:p>
            <a:r>
              <a:rPr lang="en-US" sz="2400" dirty="0" smtClean="0">
                <a:latin typeface="Bell MT" pitchFamily="18" charset="0"/>
              </a:rPr>
              <a:t>PUNUAN;KRYTARE ESMERALDA BEGEJA,PAULA KOLA,LUIZA ZEFI,</a:t>
            </a:r>
          </a:p>
          <a:p>
            <a:r>
              <a:rPr lang="en-US" sz="2400" dirty="0" smtClean="0">
                <a:latin typeface="Bell MT" pitchFamily="18" charset="0"/>
              </a:rPr>
              <a:t>ARJET BRRULI,EGZON BUZALLI,</a:t>
            </a:r>
          </a:p>
          <a:p>
            <a:r>
              <a:rPr lang="en-US" sz="2400" dirty="0" smtClean="0">
                <a:latin typeface="Bell MT" pitchFamily="18" charset="0"/>
              </a:rPr>
              <a:t>PRANOI;EDMOND LUKAJ</a:t>
            </a:r>
            <a:endParaRPr lang="en-US" sz="2400" dirty="0">
              <a:latin typeface="Bell MT" pitchFamily="18" charset="0"/>
            </a:endParaRPr>
          </a:p>
        </p:txBody>
      </p:sp>
      <p:pic>
        <p:nvPicPr>
          <p:cNvPr id="5" name="Picture 4" descr="download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2819400"/>
            <a:ext cx="2971800" cy="2171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download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95800"/>
            <a:ext cx="3124200" cy="1933575"/>
          </a:xfrm>
          <a:prstGeom prst="rect">
            <a:avLst/>
          </a:prstGeom>
        </p:spPr>
      </p:pic>
      <p:pic>
        <p:nvPicPr>
          <p:cNvPr id="7" name="Picture 6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4800600"/>
            <a:ext cx="2466975" cy="1924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838200"/>
            <a:ext cx="365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Bell MT" pitchFamily="18" charset="0"/>
              </a:rPr>
              <a:t>Kompania</a:t>
            </a:r>
            <a:r>
              <a:rPr lang="en-US" b="1" dirty="0">
                <a:latin typeface="Bell MT" pitchFamily="18" charset="0"/>
              </a:rPr>
              <a:t> Microsoft </a:t>
            </a:r>
            <a:r>
              <a:rPr lang="en-US" b="1" dirty="0" err="1">
                <a:latin typeface="Bell MT" pitchFamily="18" charset="0"/>
              </a:rPr>
              <a:t>në</a:t>
            </a:r>
            <a:r>
              <a:rPr lang="en-US" b="1" dirty="0">
                <a:latin typeface="Bell MT" pitchFamily="18" charset="0"/>
              </a:rPr>
              <a:t> </a:t>
            </a:r>
            <a:r>
              <a:rPr lang="en-US" b="1" dirty="0" err="1">
                <a:latin typeface="Bell MT" pitchFamily="18" charset="0"/>
              </a:rPr>
              <a:t>vite</a:t>
            </a:r>
            <a:endParaRPr lang="en-US" b="1" dirty="0">
              <a:latin typeface="Bell MT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905000"/>
            <a:ext cx="2517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Bell MT" pitchFamily="18" charset="0"/>
              </a:rPr>
              <a:t>1975–1985: </a:t>
            </a:r>
            <a:r>
              <a:rPr lang="en-US" b="1" dirty="0" err="1">
                <a:latin typeface="Bell MT" pitchFamily="18" charset="0"/>
              </a:rPr>
              <a:t>Themelimi</a:t>
            </a:r>
            <a:endParaRPr lang="en-US" b="1" dirty="0">
              <a:latin typeface="Bell MT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2667000"/>
            <a:ext cx="8534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Pas </a:t>
            </a:r>
            <a:r>
              <a:rPr lang="en-US" dirty="0" err="1"/>
              <a:t>hyrjes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 Altair 8800, William Henry Gates III, (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njohur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 Bill</a:t>
            </a:r>
            <a:r>
              <a:rPr lang="en-US" dirty="0">
                <a:hlinkClick r:id="rId2" tooltip="Bill Gates"/>
              </a:rPr>
              <a:t> </a:t>
            </a:r>
            <a:r>
              <a:rPr lang="en-US" dirty="0"/>
              <a:t>Gates) </a:t>
            </a:r>
            <a:r>
              <a:rPr lang="en-US" dirty="0" err="1"/>
              <a:t>thirri</a:t>
            </a:r>
            <a:r>
              <a:rPr lang="en-US" dirty="0"/>
              <a:t> </a:t>
            </a:r>
            <a:r>
              <a:rPr lang="en-US" dirty="0" err="1"/>
              <a:t>krijuesit</a:t>
            </a:r>
            <a:r>
              <a:rPr lang="en-US" dirty="0"/>
              <a:t> e </a:t>
            </a:r>
            <a:r>
              <a:rPr lang="en-US" dirty="0" err="1">
                <a:hlinkClick r:id="rId3" tooltip="Mikrokompjuteri (nuk është shkruar akoma)"/>
              </a:rPr>
              <a:t>mikrokompjuterit</a:t>
            </a:r>
            <a:r>
              <a:rPr lang="en-US" dirty="0"/>
              <a:t>, Micro Instrumentation and Telemetry Systems (MITS), duke </a:t>
            </a:r>
            <a:r>
              <a:rPr lang="en-US" dirty="0" err="1"/>
              <a:t>ofruar</a:t>
            </a:r>
            <a:r>
              <a:rPr lang="en-US" dirty="0"/>
              <a:t> </a:t>
            </a:r>
            <a:r>
              <a:rPr lang="en-US" dirty="0" err="1"/>
              <a:t>demonstrim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implementimi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 </a:t>
            </a:r>
            <a:r>
              <a:rPr lang="en-US" dirty="0" err="1">
                <a:hlinkClick r:id="rId4" tooltip="BASIC (gjuhë programuese) (nuk është shkruar akoma)"/>
              </a:rPr>
              <a:t>gjuhës</a:t>
            </a:r>
            <a:r>
              <a:rPr lang="en-US" dirty="0">
                <a:hlinkClick r:id="rId4" tooltip="BASIC (gjuhë programuese) (nuk është shkruar akoma)"/>
              </a:rPr>
              <a:t> </a:t>
            </a:r>
            <a:r>
              <a:rPr lang="en-US" dirty="0" err="1">
                <a:hlinkClick r:id="rId4" tooltip="BASIC (gjuhë programuese) (nuk është shkruar akoma)"/>
              </a:rPr>
              <a:t>programuese</a:t>
            </a:r>
            <a:r>
              <a:rPr lang="en-US" dirty="0">
                <a:hlinkClick r:id="rId4" tooltip="BASIC (gjuhë programuese) (nuk është shkruar akoma)"/>
              </a:rPr>
              <a:t> BASIC</a:t>
            </a:r>
            <a:r>
              <a:rPr lang="en-US" dirty="0"/>
              <a:t> 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këtë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Pas </a:t>
            </a:r>
            <a:r>
              <a:rPr lang="en-US" dirty="0" err="1"/>
              <a:t>demonstrimit</a:t>
            </a:r>
            <a:r>
              <a:rPr lang="en-US" dirty="0"/>
              <a:t>, MITS u </a:t>
            </a:r>
            <a:r>
              <a:rPr lang="en-US" dirty="0" err="1"/>
              <a:t>pajtua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distribuonte</a:t>
            </a:r>
            <a:r>
              <a:rPr lang="en-US" dirty="0"/>
              <a:t> </a:t>
            </a:r>
            <a:r>
              <a:rPr lang="en-US" dirty="0">
                <a:hlinkClick r:id="rId5" tooltip="Altair BASIC (nuk është shkruar akoma)"/>
              </a:rPr>
              <a:t>Altair BASIC</a:t>
            </a:r>
            <a:r>
              <a:rPr lang="en-US" dirty="0"/>
              <a:t>.</a:t>
            </a:r>
            <a:r>
              <a:rPr lang="en-US" baseline="30000" dirty="0">
                <a:hlinkClick r:id="rId6"/>
              </a:rPr>
              <a:t>[9]</a:t>
            </a:r>
            <a:r>
              <a:rPr lang="en-US" dirty="0"/>
              <a:t> </a:t>
            </a:r>
            <a:r>
              <a:rPr lang="en-US" dirty="0">
                <a:hlinkClick r:id="rId2" tooltip="Bill Gates"/>
              </a:rPr>
              <a:t>Bill Gates</a:t>
            </a:r>
            <a:r>
              <a:rPr lang="en-US" dirty="0"/>
              <a:t> u </a:t>
            </a:r>
            <a:r>
              <a:rPr lang="en-US" dirty="0" err="1"/>
              <a:t>largua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 </a:t>
            </a:r>
            <a:r>
              <a:rPr lang="en-US" dirty="0">
                <a:hlinkClick r:id="rId7" tooltip="Universiteti Harvard"/>
              </a:rPr>
              <a:t>Universiteti </a:t>
            </a:r>
            <a:r>
              <a:rPr lang="en-US" dirty="0"/>
              <a:t>Harvard, u </a:t>
            </a:r>
            <a:r>
              <a:rPr lang="en-US" dirty="0" err="1"/>
              <a:t>shpërngul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 </a:t>
            </a:r>
            <a:r>
              <a:rPr lang="en-US" dirty="0">
                <a:hlinkClick r:id="rId8" tooltip="Albuquerque, New Mexico (nuk është shkruar akoma)"/>
              </a:rPr>
              <a:t>Albuquerque, New Mexico</a:t>
            </a:r>
            <a:r>
              <a:rPr lang="en-US" dirty="0"/>
              <a:t> 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gjindej</a:t>
            </a:r>
            <a:r>
              <a:rPr lang="en-US" dirty="0"/>
              <a:t> MITS,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themeloi</a:t>
            </a:r>
            <a:r>
              <a:rPr lang="en-US" dirty="0"/>
              <a:t> </a:t>
            </a:r>
            <a:r>
              <a:rPr lang="en-US" dirty="0" err="1"/>
              <a:t>Microsoftin</a:t>
            </a:r>
            <a:r>
              <a:rPr lang="en-US" dirty="0"/>
              <a:t> </a:t>
            </a:r>
            <a:r>
              <a:rPr lang="en-US" dirty="0" err="1"/>
              <a:t>aty</a:t>
            </a:r>
            <a:r>
              <a:rPr lang="en-US" dirty="0"/>
              <a:t>. </a:t>
            </a:r>
            <a:r>
              <a:rPr lang="en-US" dirty="0" err="1"/>
              <a:t>Zyra</a:t>
            </a:r>
            <a:r>
              <a:rPr lang="en-US" dirty="0"/>
              <a:t> e </a:t>
            </a:r>
            <a:r>
              <a:rPr lang="en-US" dirty="0" err="1"/>
              <a:t>parë</a:t>
            </a:r>
            <a:r>
              <a:rPr lang="en-US" dirty="0"/>
              <a:t> </a:t>
            </a:r>
            <a:r>
              <a:rPr lang="en-US" dirty="0" err="1"/>
              <a:t>ndërkombëtare</a:t>
            </a:r>
            <a:r>
              <a:rPr lang="en-US" dirty="0"/>
              <a:t> e </a:t>
            </a:r>
            <a:r>
              <a:rPr lang="en-US" dirty="0" err="1"/>
              <a:t>kompanisë</a:t>
            </a:r>
            <a:r>
              <a:rPr lang="en-US" dirty="0"/>
              <a:t> u </a:t>
            </a:r>
            <a:r>
              <a:rPr lang="en-US" dirty="0" err="1"/>
              <a:t>themelua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 1 </a:t>
            </a:r>
            <a:r>
              <a:rPr lang="en-US" dirty="0" err="1"/>
              <a:t>Nëntor</a:t>
            </a:r>
            <a:r>
              <a:rPr lang="en-US" dirty="0"/>
              <a:t> 1978, </a:t>
            </a:r>
            <a:r>
              <a:rPr lang="en-US" dirty="0" err="1"/>
              <a:t>në</a:t>
            </a:r>
            <a:r>
              <a:rPr lang="en-US" dirty="0"/>
              <a:t> </a:t>
            </a:r>
            <a:r>
              <a:rPr lang="en-US" dirty="0" err="1">
                <a:hlinkClick r:id="rId9" tooltip="Japoni"/>
              </a:rPr>
              <a:t>Japoni</a:t>
            </a:r>
            <a:r>
              <a:rPr lang="en-US" dirty="0"/>
              <a:t>, e </a:t>
            </a:r>
            <a:r>
              <a:rPr lang="en-US" dirty="0" err="1"/>
              <a:t>quajtur</a:t>
            </a:r>
            <a:r>
              <a:rPr lang="en-US" dirty="0"/>
              <a:t> "</a:t>
            </a:r>
            <a:r>
              <a:rPr lang="en-US" dirty="0">
                <a:hlinkClick r:id="rId10" tooltip="ASCII"/>
              </a:rPr>
              <a:t>ASCII</a:t>
            </a:r>
            <a:r>
              <a:rPr lang="en-US" dirty="0"/>
              <a:t> Microsoft" (</a:t>
            </a:r>
            <a:r>
              <a:rPr lang="en-US" dirty="0" err="1"/>
              <a:t>tani</a:t>
            </a:r>
            <a:r>
              <a:rPr lang="en-US" dirty="0"/>
              <a:t> </a:t>
            </a:r>
            <a:r>
              <a:rPr lang="en-US" dirty="0" err="1"/>
              <a:t>quhet</a:t>
            </a:r>
            <a:r>
              <a:rPr lang="en-US" dirty="0"/>
              <a:t> "</a:t>
            </a:r>
            <a:r>
              <a:rPr lang="en-US" dirty="0">
                <a:hlinkClick r:id="rId11" tooltip="Microsoft Japan (nuk është shkruar akoma)"/>
              </a:rPr>
              <a:t>Microsoft Japan</a:t>
            </a:r>
            <a:r>
              <a:rPr lang="en-US" dirty="0"/>
              <a:t>").</a:t>
            </a:r>
            <a:r>
              <a:rPr lang="en-US" baseline="30000" dirty="0">
                <a:hlinkClick r:id="rId6"/>
              </a:rPr>
              <a:t>[9]</a:t>
            </a:r>
            <a:r>
              <a:rPr lang="en-US" dirty="0"/>
              <a:t> </a:t>
            </a:r>
            <a:r>
              <a:rPr lang="en-US" dirty="0" err="1"/>
              <a:t>Më</a:t>
            </a:r>
            <a:r>
              <a:rPr lang="en-US" dirty="0"/>
              <a:t> 1 </a:t>
            </a:r>
            <a:r>
              <a:rPr lang="en-US" dirty="0" err="1"/>
              <a:t>janar</a:t>
            </a:r>
            <a:r>
              <a:rPr lang="en-US" dirty="0"/>
              <a:t>, 1979, </a:t>
            </a:r>
            <a:r>
              <a:rPr lang="en-US" dirty="0" err="1"/>
              <a:t>kompania</a:t>
            </a:r>
            <a:r>
              <a:rPr lang="en-US" dirty="0"/>
              <a:t> u </a:t>
            </a:r>
            <a:r>
              <a:rPr lang="en-US" dirty="0" err="1"/>
              <a:t>zhvendos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 </a:t>
            </a:r>
            <a:r>
              <a:rPr lang="en-US" dirty="0">
                <a:hlinkClick r:id="rId12" tooltip="Bellevue, Washington (nuk është shkruar akoma)"/>
              </a:rPr>
              <a:t>Bellevue, Washington</a:t>
            </a:r>
            <a:r>
              <a:rPr lang="en-US" dirty="0"/>
              <a:t>.</a:t>
            </a:r>
            <a:r>
              <a:rPr lang="en-US" baseline="30000" dirty="0">
                <a:hlinkClick r:id="rId6"/>
              </a:rPr>
              <a:t>[9]</a:t>
            </a:r>
            <a:r>
              <a:rPr lang="en-US" dirty="0"/>
              <a:t> </a:t>
            </a:r>
            <a:r>
              <a:rPr lang="en-US" dirty="0">
                <a:hlinkClick r:id="rId13" tooltip="Steve Ballmer (nuk është shkruar akoma)"/>
              </a:rPr>
              <a:t>Steve Ballmer</a:t>
            </a:r>
            <a:r>
              <a:rPr lang="en-US" dirty="0"/>
              <a:t> </a:t>
            </a:r>
            <a:r>
              <a:rPr lang="en-US" dirty="0" err="1"/>
              <a:t>iu</a:t>
            </a:r>
            <a:r>
              <a:rPr lang="en-US" dirty="0"/>
              <a:t> </a:t>
            </a:r>
            <a:r>
              <a:rPr lang="en-US" dirty="0" err="1"/>
              <a:t>bashkangjit</a:t>
            </a:r>
            <a:r>
              <a:rPr lang="en-US" dirty="0"/>
              <a:t> </a:t>
            </a:r>
            <a:r>
              <a:rPr lang="en-US" dirty="0" err="1"/>
              <a:t>kompanisë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11 </a:t>
            </a:r>
            <a:r>
              <a:rPr lang="en-US" dirty="0" err="1"/>
              <a:t>Qershor</a:t>
            </a:r>
            <a:r>
              <a:rPr lang="en-US" dirty="0"/>
              <a:t>, 1980,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vonë</a:t>
            </a:r>
            <a:r>
              <a:rPr lang="en-US" dirty="0"/>
              <a:t> e </a:t>
            </a:r>
            <a:r>
              <a:rPr lang="en-US" dirty="0" err="1"/>
              <a:t>zëvendësoi</a:t>
            </a:r>
            <a:r>
              <a:rPr lang="en-US" dirty="0"/>
              <a:t> Bill </a:t>
            </a:r>
            <a:r>
              <a:rPr lang="en-US" dirty="0" err="1"/>
              <a:t>Gatesin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drejtor</a:t>
            </a:r>
            <a:r>
              <a:rPr lang="en-US" dirty="0"/>
              <a:t> </a:t>
            </a:r>
            <a:r>
              <a:rPr lang="en-US" dirty="0" err="1"/>
              <a:t>ekzekutiv</a:t>
            </a:r>
            <a:r>
              <a:rPr lang="en-US" dirty="0"/>
              <a:t> (CEO).</a:t>
            </a:r>
            <a:r>
              <a:rPr lang="en-US" baseline="30000" dirty="0">
                <a:hlinkClick r:id="rId6"/>
              </a:rPr>
              <a:t>[9]</a:t>
            </a:r>
            <a:endParaRPr lang="en-US" dirty="0"/>
          </a:p>
        </p:txBody>
      </p:sp>
    </p:spTree>
  </p:cSld>
  <p:clrMapOvr>
    <a:masterClrMapping/>
  </p:clrMapOvr>
  <p:transition spd="slow"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1985–1995 </a:t>
            </a:r>
            <a:r>
              <a:rPr lang="en-US" b="1" dirty="0" smtClean="0">
                <a:latin typeface="Bell MT" pitchFamily="18" charset="0"/>
              </a:rPr>
              <a:t>IPO, OS/2 </a:t>
            </a:r>
            <a:r>
              <a:rPr lang="en-US" b="1" dirty="0" err="1" smtClean="0">
                <a:latin typeface="Bell MT" pitchFamily="18" charset="0"/>
              </a:rPr>
              <a:t>dhe</a:t>
            </a:r>
            <a:r>
              <a:rPr lang="en-US" b="1" dirty="0" smtClean="0">
                <a:latin typeface="Bell MT" pitchFamily="18" charset="0"/>
              </a:rPr>
              <a:t>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Gusht</a:t>
            </a:r>
            <a:r>
              <a:rPr lang="en-US" dirty="0" smtClean="0"/>
              <a:t> 1985, Microsoft </a:t>
            </a:r>
            <a:r>
              <a:rPr lang="en-US" dirty="0" err="1" smtClean="0"/>
              <a:t>dhe</a:t>
            </a:r>
            <a:r>
              <a:rPr lang="en-US" dirty="0" smtClean="0"/>
              <a:t> IBM u </a:t>
            </a:r>
            <a:r>
              <a:rPr lang="en-US" dirty="0" err="1" smtClean="0"/>
              <a:t>bashkuan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zhvillimin</a:t>
            </a:r>
            <a:r>
              <a:rPr lang="en-US" dirty="0" smtClean="0"/>
              <a:t> e </a:t>
            </a:r>
            <a:r>
              <a:rPr lang="en-US" dirty="0" err="1" smtClean="0"/>
              <a:t>një</a:t>
            </a:r>
            <a:r>
              <a:rPr lang="en-US" dirty="0" smtClean="0"/>
              <a:t> 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operativ</a:t>
            </a:r>
            <a:r>
              <a:rPr lang="en-US" dirty="0" smtClean="0"/>
              <a:t> </a:t>
            </a:r>
            <a:r>
              <a:rPr lang="en-US" dirty="0" err="1" smtClean="0"/>
              <a:t>tjetër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quajtur</a:t>
            </a:r>
            <a:r>
              <a:rPr lang="en-US" dirty="0" smtClean="0"/>
              <a:t> OS/2.[17] </a:t>
            </a:r>
            <a:r>
              <a:rPr lang="en-US" dirty="0" err="1" smtClean="0"/>
              <a:t>Më</a:t>
            </a:r>
            <a:r>
              <a:rPr lang="en-US" dirty="0" smtClean="0"/>
              <a:t> 20 </a:t>
            </a:r>
            <a:r>
              <a:rPr lang="en-US" dirty="0" err="1" smtClean="0"/>
              <a:t>Nëntor</a:t>
            </a:r>
            <a:r>
              <a:rPr lang="en-US" dirty="0" smtClean="0"/>
              <a:t>, 1985, Microsoft </a:t>
            </a:r>
            <a:r>
              <a:rPr lang="en-US" dirty="0" err="1" smtClean="0"/>
              <a:t>prezantoi</a:t>
            </a:r>
            <a:r>
              <a:rPr lang="en-US" dirty="0" smtClean="0"/>
              <a:t> </a:t>
            </a:r>
            <a:r>
              <a:rPr lang="en-US" dirty="0" err="1" smtClean="0"/>
              <a:t>verzionin</a:t>
            </a:r>
            <a:r>
              <a:rPr lang="en-US" dirty="0" smtClean="0"/>
              <a:t> e </a:t>
            </a:r>
            <a:r>
              <a:rPr lang="en-US" dirty="0" err="1" smtClean="0"/>
              <a:t>parë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 Microsoft Windows, </a:t>
            </a:r>
            <a:r>
              <a:rPr lang="en-US" dirty="0" err="1" smtClean="0"/>
              <a:t>orgjinalisht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shtesë</a:t>
            </a:r>
            <a:r>
              <a:rPr lang="en-US" dirty="0" smtClean="0"/>
              <a:t> </a:t>
            </a:r>
            <a:r>
              <a:rPr lang="en-US" dirty="0" err="1" smtClean="0"/>
              <a:t>grafike</a:t>
            </a:r>
            <a:r>
              <a:rPr lang="en-US" dirty="0" smtClean="0"/>
              <a:t> e </a:t>
            </a:r>
            <a:r>
              <a:rPr lang="en-US" dirty="0" err="1" smtClean="0"/>
              <a:t>sistemit</a:t>
            </a:r>
            <a:r>
              <a:rPr lang="en-US" dirty="0" smtClean="0"/>
              <a:t> MS-DOS.[9] </a:t>
            </a:r>
            <a:r>
              <a:rPr lang="en-US" dirty="0" err="1" smtClean="0"/>
              <a:t>Më</a:t>
            </a:r>
            <a:r>
              <a:rPr lang="en-US" dirty="0" smtClean="0"/>
              <a:t> 13 Mars, 1986, </a:t>
            </a:r>
            <a:r>
              <a:rPr lang="en-US" dirty="0" err="1" smtClean="0"/>
              <a:t>Microsofti</a:t>
            </a:r>
            <a:r>
              <a:rPr lang="en-US" dirty="0" smtClean="0"/>
              <a:t> u </a:t>
            </a:r>
            <a:r>
              <a:rPr lang="en-US" dirty="0" err="1" smtClean="0"/>
              <a:t>bë</a:t>
            </a:r>
            <a:r>
              <a:rPr lang="en-US" dirty="0" smtClean="0"/>
              <a:t> </a:t>
            </a:r>
            <a:r>
              <a:rPr lang="en-US" dirty="0" err="1" smtClean="0"/>
              <a:t>kompani</a:t>
            </a:r>
            <a:r>
              <a:rPr lang="en-US" dirty="0" smtClean="0"/>
              <a:t> </a:t>
            </a:r>
            <a:r>
              <a:rPr lang="en-US" dirty="0" err="1" smtClean="0"/>
              <a:t>publike</a:t>
            </a:r>
            <a:r>
              <a:rPr lang="en-US" dirty="0" smtClean="0"/>
              <a:t> me </a:t>
            </a:r>
            <a:r>
              <a:rPr lang="en-US" dirty="0" err="1" smtClean="0"/>
              <a:t>një</a:t>
            </a:r>
            <a:r>
              <a:rPr lang="en-US" dirty="0" smtClean="0"/>
              <a:t> "initial public offering" (IPO), me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ofertë</a:t>
            </a:r>
            <a:r>
              <a:rPr lang="en-US" dirty="0" smtClean="0"/>
              <a:t> </a:t>
            </a:r>
            <a:r>
              <a:rPr lang="en-US" dirty="0" err="1" smtClean="0"/>
              <a:t>fillestare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$21.00 </a:t>
            </a:r>
            <a:r>
              <a:rPr lang="en-US" dirty="0" err="1" smtClean="0"/>
              <a:t>dhe</a:t>
            </a:r>
            <a:r>
              <a:rPr lang="en-US" dirty="0" smtClean="0"/>
              <a:t> duke </a:t>
            </a:r>
            <a:r>
              <a:rPr lang="en-US" dirty="0" err="1" smtClean="0"/>
              <a:t>përfunduar</a:t>
            </a:r>
            <a:r>
              <a:rPr lang="en-US" dirty="0" smtClean="0"/>
              <a:t> </a:t>
            </a:r>
            <a:r>
              <a:rPr lang="en-US" dirty="0" err="1" smtClean="0"/>
              <a:t>ditën</a:t>
            </a:r>
            <a:r>
              <a:rPr lang="en-US" dirty="0" smtClean="0"/>
              <a:t> e </a:t>
            </a:r>
            <a:r>
              <a:rPr lang="en-US" dirty="0" err="1" smtClean="0"/>
              <a:t>parë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tregtimit</a:t>
            </a:r>
            <a:r>
              <a:rPr lang="en-US" dirty="0" smtClean="0"/>
              <a:t> me US $28.00. </a:t>
            </a:r>
            <a:r>
              <a:rPr lang="en-US" dirty="0" err="1" smtClean="0"/>
              <a:t>Ngritja</a:t>
            </a:r>
            <a:r>
              <a:rPr lang="en-US" dirty="0" smtClean="0"/>
              <a:t> </a:t>
            </a:r>
            <a:r>
              <a:rPr lang="en-US" dirty="0" err="1" smtClean="0"/>
              <a:t>pasuese</a:t>
            </a:r>
            <a:r>
              <a:rPr lang="en-US" dirty="0" smtClean="0"/>
              <a:t> e </a:t>
            </a:r>
            <a:r>
              <a:rPr lang="en-US" dirty="0" err="1" smtClean="0"/>
              <a:t>çmimit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stoqeve</a:t>
            </a:r>
            <a:r>
              <a:rPr lang="en-US" dirty="0" smtClean="0"/>
              <a:t> ka </a:t>
            </a:r>
            <a:r>
              <a:rPr lang="en-US" dirty="0" err="1" smtClean="0"/>
              <a:t>bërë</a:t>
            </a:r>
            <a:r>
              <a:rPr lang="en-US" dirty="0" smtClean="0"/>
              <a:t> </a:t>
            </a:r>
            <a:r>
              <a:rPr lang="en-US" dirty="0" err="1" smtClean="0"/>
              <a:t>katër</a:t>
            </a:r>
            <a:r>
              <a:rPr lang="en-US" dirty="0" smtClean="0"/>
              <a:t> </a:t>
            </a:r>
            <a:r>
              <a:rPr lang="en-US" dirty="0" err="1" smtClean="0"/>
              <a:t>miliarderë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përafërsisht</a:t>
            </a:r>
            <a:r>
              <a:rPr lang="en-US" dirty="0" smtClean="0"/>
              <a:t> 12,000 </a:t>
            </a:r>
            <a:r>
              <a:rPr lang="en-US" dirty="0" err="1" smtClean="0"/>
              <a:t>milionerë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punësuarit</a:t>
            </a:r>
            <a:r>
              <a:rPr lang="en-US" dirty="0" smtClean="0"/>
              <a:t> e </a:t>
            </a:r>
            <a:r>
              <a:rPr lang="en-US" dirty="0" err="1" smtClean="0"/>
              <a:t>Microsoftit</a:t>
            </a:r>
            <a:r>
              <a:rPr lang="en-US" dirty="0" smtClean="0"/>
              <a:t>.[18][4][5] </a:t>
            </a:r>
            <a:r>
              <a:rPr lang="en-US" dirty="0" err="1" smtClean="0"/>
              <a:t>Më</a:t>
            </a:r>
            <a:r>
              <a:rPr lang="en-US" dirty="0" smtClean="0"/>
              <a:t> 1987, </a:t>
            </a:r>
            <a:r>
              <a:rPr lang="en-US" dirty="0" err="1" smtClean="0"/>
              <a:t>Microsofti</a:t>
            </a:r>
            <a:r>
              <a:rPr lang="en-US" dirty="0" smtClean="0"/>
              <a:t> </a:t>
            </a:r>
            <a:r>
              <a:rPr lang="en-US" dirty="0" err="1" smtClean="0"/>
              <a:t>eventualisht</a:t>
            </a:r>
            <a:r>
              <a:rPr lang="en-US" dirty="0" smtClean="0"/>
              <a:t> </a:t>
            </a:r>
            <a:r>
              <a:rPr lang="en-US" dirty="0" err="1" smtClean="0"/>
              <a:t>prezantoi</a:t>
            </a:r>
            <a:r>
              <a:rPr lang="en-US" dirty="0" smtClean="0"/>
              <a:t> </a:t>
            </a:r>
            <a:r>
              <a:rPr lang="en-US" dirty="0" err="1" smtClean="0"/>
              <a:t>verzionin</a:t>
            </a:r>
            <a:r>
              <a:rPr lang="en-US" dirty="0" smtClean="0"/>
              <a:t> e </a:t>
            </a:r>
            <a:r>
              <a:rPr lang="en-US" dirty="0" err="1" smtClean="0"/>
              <a:t>parë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OS/2 </a:t>
            </a:r>
            <a:r>
              <a:rPr lang="en-US" dirty="0" err="1" smtClean="0"/>
              <a:t>tek</a:t>
            </a:r>
            <a:r>
              <a:rPr lang="en-US" dirty="0" smtClean="0"/>
              <a:t> OEM-</a:t>
            </a:r>
            <a:r>
              <a:rPr lang="en-US" dirty="0" err="1" smtClean="0"/>
              <a:t>ët</a:t>
            </a:r>
            <a:r>
              <a:rPr lang="en-US" dirty="0" smtClean="0"/>
              <a:t>.[</a:t>
            </a:r>
            <a:endParaRPr lang="en-US" dirty="0" smtClean="0"/>
          </a:p>
        </p:txBody>
      </p:sp>
    </p:spTree>
  </p:cSld>
  <p:clrMapOvr>
    <a:masterClrMapping/>
  </p:clrMapOvr>
  <p:transition spd="slow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1995-2005 INTERNETI DHE CESHTJET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Më</a:t>
            </a:r>
            <a:r>
              <a:rPr lang="en-US" dirty="0" smtClean="0"/>
              <a:t> 26 </a:t>
            </a:r>
            <a:r>
              <a:rPr lang="en-US" dirty="0" err="1" smtClean="0"/>
              <a:t>Maj</a:t>
            </a:r>
            <a:r>
              <a:rPr lang="en-US" dirty="0" smtClean="0"/>
              <a:t>, 1995, pas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memorandumi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brendshëm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Bill Gates, "Internet Tidal Wave </a:t>
            </a:r>
            <a:r>
              <a:rPr lang="en-US" dirty="0" err="1" smtClean="0"/>
              <a:t>memo.Microsofti</a:t>
            </a:r>
            <a:r>
              <a:rPr lang="en-US" dirty="0" smtClean="0"/>
              <a:t> </a:t>
            </a:r>
            <a:r>
              <a:rPr lang="en-US" dirty="0" err="1" smtClean="0"/>
              <a:t>filloi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zgjeronte</a:t>
            </a:r>
            <a:r>
              <a:rPr lang="en-US" dirty="0" smtClean="0"/>
              <a:t> </a:t>
            </a:r>
            <a:r>
              <a:rPr lang="en-US" dirty="0" err="1" smtClean="0"/>
              <a:t>linjën</a:t>
            </a:r>
            <a:r>
              <a:rPr lang="en-US" dirty="0" smtClean="0"/>
              <a:t> e </a:t>
            </a:r>
            <a:r>
              <a:rPr lang="en-US" dirty="0" err="1" smtClean="0"/>
              <a:t>produkteve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 </a:t>
            </a:r>
            <a:r>
              <a:rPr lang="en-US" dirty="0" err="1" smtClean="0">
                <a:hlinkClick r:id="rId2" tooltip="Rrjet kompjuterik (nuk është shkruar akoma)"/>
              </a:rPr>
              <a:t>rrjete</a:t>
            </a:r>
            <a:r>
              <a:rPr lang="en-US" dirty="0" smtClean="0">
                <a:hlinkClick r:id="rId2" tooltip="Rrjet kompjuterik (nuk është shkruar akoma)"/>
              </a:rPr>
              <a:t> </a:t>
            </a:r>
            <a:r>
              <a:rPr lang="en-US" dirty="0" err="1" smtClean="0">
                <a:hlinkClick r:id="rId2" tooltip="Rrjet kompjuterik (nuk është shkruar akoma)"/>
              </a:rPr>
              <a:t>kompjuterike</a:t>
            </a:r>
            <a:r>
              <a:rPr lang="en-US" dirty="0" smtClean="0"/>
              <a:t> </a:t>
            </a:r>
            <a:r>
              <a:rPr lang="en-US" dirty="0" err="1" smtClean="0"/>
              <a:t>dhe</a:t>
            </a:r>
            <a:r>
              <a:rPr lang="en-US" dirty="0" smtClean="0"/>
              <a:t> </a:t>
            </a:r>
            <a:r>
              <a:rPr lang="en-US" dirty="0" smtClean="0">
                <a:hlinkClick r:id="rId3" tooltip="World Wide Web"/>
              </a:rPr>
              <a:t>World Wide Web</a:t>
            </a:r>
            <a:r>
              <a:rPr lang="en-US" dirty="0" smtClean="0"/>
              <a:t>. </a:t>
            </a:r>
            <a:r>
              <a:rPr lang="en-US" dirty="0" err="1" smtClean="0"/>
              <a:t>Më</a:t>
            </a:r>
            <a:r>
              <a:rPr lang="en-US" dirty="0" smtClean="0"/>
              <a:t> 24 </a:t>
            </a:r>
            <a:r>
              <a:rPr lang="en-US" dirty="0" err="1" smtClean="0"/>
              <a:t>Gusht</a:t>
            </a:r>
            <a:r>
              <a:rPr lang="en-US" dirty="0" smtClean="0"/>
              <a:t>, 1995,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lëshoi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shërbim</a:t>
            </a:r>
            <a:r>
              <a:rPr lang="en-US" dirty="0" smtClean="0"/>
              <a:t> online </a:t>
            </a:r>
            <a:r>
              <a:rPr lang="en-US" dirty="0" err="1" smtClean="0"/>
              <a:t>kryesor</a:t>
            </a:r>
            <a:r>
              <a:rPr lang="en-US" dirty="0" smtClean="0"/>
              <a:t>, </a:t>
            </a:r>
            <a:r>
              <a:rPr lang="en-US" dirty="0" smtClean="0">
                <a:hlinkClick r:id="rId4" tooltip="MSN"/>
              </a:rPr>
              <a:t>MSN</a:t>
            </a:r>
            <a:r>
              <a:rPr lang="en-US" dirty="0" smtClean="0"/>
              <a:t> (Microsoft Network),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konkurrencë</a:t>
            </a:r>
            <a:r>
              <a:rPr lang="en-US" dirty="0" smtClean="0"/>
              <a:t> </a:t>
            </a:r>
            <a:r>
              <a:rPr lang="en-US" dirty="0" err="1" smtClean="0"/>
              <a:t>direkte</a:t>
            </a:r>
            <a:r>
              <a:rPr lang="en-US" dirty="0" smtClean="0"/>
              <a:t> me </a:t>
            </a:r>
            <a:r>
              <a:rPr lang="en-US" dirty="0" smtClean="0">
                <a:hlinkClick r:id="rId5" tooltip="AOL (nuk është shkruar akoma)"/>
              </a:rPr>
              <a:t>AOL</a:t>
            </a:r>
            <a:r>
              <a:rPr lang="en-US" dirty="0" smtClean="0"/>
              <a:t>. MSN u </a:t>
            </a:r>
            <a:r>
              <a:rPr lang="en-US" dirty="0" err="1" smtClean="0"/>
              <a:t>bë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shërbim</a:t>
            </a:r>
            <a:r>
              <a:rPr lang="en-US" dirty="0" smtClean="0"/>
              <a:t> </a:t>
            </a:r>
            <a:r>
              <a:rPr lang="en-US" dirty="0" err="1" smtClean="0"/>
              <a:t>ombrrellë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shërbimet</a:t>
            </a:r>
            <a:r>
              <a:rPr lang="en-US" dirty="0" smtClean="0"/>
              <a:t> online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Microsoftit</a:t>
            </a:r>
            <a:r>
              <a:rPr lang="en-US" dirty="0" smtClean="0"/>
              <a:t>.</a:t>
            </a:r>
            <a:r>
              <a:rPr lang="en-US" baseline="30000" dirty="0" smtClean="0">
                <a:hlinkClick r:id="rId6"/>
              </a:rPr>
              <a:t>[9]</a:t>
            </a:r>
            <a:r>
              <a:rPr lang="en-US" baseline="30000" dirty="0" smtClean="0">
                <a:hlinkClick r:id="rId6"/>
              </a:rPr>
              <a:t>[26]</a:t>
            </a:r>
            <a:r>
              <a:rPr lang="en-US" baseline="30000" dirty="0" smtClean="0">
                <a:hlinkClick r:id="rId6"/>
              </a:rPr>
              <a:t>[32]</a:t>
            </a:r>
            <a:r>
              <a:rPr lang="en-US" dirty="0" smtClean="0"/>
              <a:t> </a:t>
            </a:r>
            <a:r>
              <a:rPr lang="en-US" dirty="0" err="1" smtClean="0"/>
              <a:t>Kompania</a:t>
            </a:r>
            <a:r>
              <a:rPr lang="en-US" dirty="0" smtClean="0"/>
              <a:t> </a:t>
            </a:r>
            <a:r>
              <a:rPr lang="en-US" dirty="0" err="1" smtClean="0"/>
              <a:t>vazhdoi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degëzonte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tregje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reja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1996, duke </a:t>
            </a:r>
            <a:r>
              <a:rPr lang="en-US" dirty="0" err="1" smtClean="0"/>
              <a:t>filluar</a:t>
            </a:r>
            <a:r>
              <a:rPr lang="en-US" dirty="0" smtClean="0"/>
              <a:t> me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ndërrmarje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përbashkët</a:t>
            </a:r>
            <a:r>
              <a:rPr lang="en-US" dirty="0" smtClean="0"/>
              <a:t> me </a:t>
            </a:r>
            <a:r>
              <a:rPr lang="en-US" dirty="0" smtClean="0">
                <a:hlinkClick r:id="rId7" tooltip="NBC"/>
              </a:rPr>
              <a:t>NBC</a:t>
            </a:r>
            <a:r>
              <a:rPr lang="en-US" dirty="0" smtClean="0"/>
              <a:t> 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krijuar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stacion</a:t>
            </a:r>
            <a:r>
              <a:rPr lang="en-US" dirty="0" smtClean="0"/>
              <a:t> </a:t>
            </a:r>
            <a:r>
              <a:rPr lang="en-US" dirty="0" err="1" smtClean="0"/>
              <a:t>kabllor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lajmeve</a:t>
            </a:r>
            <a:r>
              <a:rPr lang="en-US" dirty="0" smtClean="0"/>
              <a:t> 24/7, </a:t>
            </a:r>
            <a:r>
              <a:rPr lang="en-US" dirty="0" smtClean="0">
                <a:hlinkClick r:id="rId8" tooltip="MSNBC (nuk është shkruar akoma)"/>
              </a:rPr>
              <a:t>MSNBC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ell MT" pitchFamily="18" charset="0"/>
              </a:rPr>
              <a:t>Viti</a:t>
            </a:r>
            <a:r>
              <a:rPr lang="en-US" dirty="0" smtClean="0">
                <a:latin typeface="Bell MT" pitchFamily="18" charset="0"/>
              </a:rPr>
              <a:t> 1998</a:t>
            </a:r>
            <a:endParaRPr lang="en-US" dirty="0">
              <a:latin typeface="Bell MT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209800"/>
            <a:ext cx="7239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Viti</a:t>
            </a:r>
            <a:r>
              <a:rPr lang="en-US" dirty="0"/>
              <a:t> 1998 </a:t>
            </a:r>
            <a:r>
              <a:rPr lang="en-US" dirty="0" err="1"/>
              <a:t>ishte</a:t>
            </a:r>
            <a:r>
              <a:rPr lang="en-US" dirty="0"/>
              <a:t> </a:t>
            </a:r>
            <a:r>
              <a:rPr lang="en-US" dirty="0" err="1"/>
              <a:t>shumë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rëndësishëm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historinë</a:t>
            </a:r>
            <a:r>
              <a:rPr lang="en-US" dirty="0"/>
              <a:t> e </a:t>
            </a:r>
            <a:r>
              <a:rPr lang="en-US" dirty="0" err="1"/>
              <a:t>Microsoftit</a:t>
            </a:r>
            <a:r>
              <a:rPr lang="en-US" dirty="0"/>
              <a:t>, </a:t>
            </a:r>
            <a:r>
              <a:rPr lang="en-US" dirty="0" err="1"/>
              <a:t>ndërsa</a:t>
            </a:r>
            <a:r>
              <a:rPr lang="en-US" dirty="0"/>
              <a:t> Bill Gates </a:t>
            </a:r>
            <a:r>
              <a:rPr lang="en-US" dirty="0" err="1"/>
              <a:t>emëroi</a:t>
            </a:r>
            <a:r>
              <a:rPr lang="en-US" dirty="0"/>
              <a:t> </a:t>
            </a:r>
            <a:r>
              <a:rPr lang="en-US" dirty="0">
                <a:hlinkClick r:id="rId2" tooltip="Steve Ballmer (nuk është shkruar akoma)"/>
              </a:rPr>
              <a:t>Steve </a:t>
            </a:r>
            <a:r>
              <a:rPr lang="en-US" dirty="0" err="1">
                <a:hlinkClick r:id="rId2" tooltip="Steve Ballmer (nuk është shkruar akoma)"/>
              </a:rPr>
              <a:t>Ballmerin</a:t>
            </a:r>
            <a:r>
              <a:rPr lang="en-US" dirty="0"/>
              <a:t> </a:t>
            </a:r>
            <a:r>
              <a:rPr lang="en-US" dirty="0" err="1"/>
              <a:t>si</a:t>
            </a:r>
            <a:r>
              <a:rPr lang="en-US" dirty="0"/>
              <a:t> president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Microsoftit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qëndori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kryetar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drejtor</a:t>
            </a:r>
            <a:r>
              <a:rPr lang="en-US" dirty="0"/>
              <a:t> </a:t>
            </a:r>
            <a:r>
              <a:rPr lang="en-US" dirty="0" err="1"/>
              <a:t>ekzetiv</a:t>
            </a:r>
            <a:r>
              <a:rPr lang="en-US" dirty="0"/>
              <a:t> </a:t>
            </a:r>
            <a:r>
              <a:rPr lang="en-US" dirty="0" err="1"/>
              <a:t>vetë</a:t>
            </a:r>
            <a:r>
              <a:rPr lang="en-US" dirty="0"/>
              <a:t>.</a:t>
            </a:r>
            <a:r>
              <a:rPr lang="en-US" baseline="30000" dirty="0">
                <a:hlinkClick r:id="rId3"/>
              </a:rPr>
              <a:t>[9]</a:t>
            </a:r>
            <a:r>
              <a:rPr lang="en-US" dirty="0"/>
              <a:t> </a:t>
            </a:r>
            <a:r>
              <a:rPr lang="en-US" dirty="0" err="1"/>
              <a:t>Kompania</a:t>
            </a:r>
            <a:r>
              <a:rPr lang="en-US" dirty="0"/>
              <a:t> </a:t>
            </a:r>
            <a:r>
              <a:rPr lang="en-US" dirty="0" err="1"/>
              <a:t>lëshoi</a:t>
            </a:r>
            <a:r>
              <a:rPr lang="en-US" dirty="0"/>
              <a:t> </a:t>
            </a:r>
            <a:r>
              <a:rPr lang="en-US" dirty="0">
                <a:hlinkClick r:id="rId4" tooltip="Windows 98 (nuk është shkruar akoma)"/>
              </a:rPr>
              <a:t>Windows 98</a:t>
            </a:r>
            <a:r>
              <a:rPr lang="en-US" dirty="0"/>
              <a:t>,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freskim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Windows 95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solli</a:t>
            </a:r>
            <a:r>
              <a:rPr lang="en-US" dirty="0"/>
              <a:t> </a:t>
            </a:r>
            <a:r>
              <a:rPr lang="en-US" dirty="0" err="1"/>
              <a:t>disa</a:t>
            </a:r>
            <a:r>
              <a:rPr lang="en-US" dirty="0"/>
              <a:t> </a:t>
            </a:r>
            <a:r>
              <a:rPr lang="en-US" dirty="0" err="1"/>
              <a:t>karakteristika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fokusuara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Internet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përkrahje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vegla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reja</a:t>
            </a:r>
            <a:r>
              <a:rPr lang="en-US" dirty="0"/>
              <a:t>.</a:t>
            </a:r>
            <a:r>
              <a:rPr lang="en-US" baseline="30000" dirty="0">
                <a:hlinkClick r:id="rId3"/>
              </a:rPr>
              <a:t>[9]</a:t>
            </a:r>
            <a:r>
              <a:rPr lang="en-US" dirty="0"/>
              <a:t> </a:t>
            </a:r>
            <a:r>
              <a:rPr lang="en-US" dirty="0" err="1"/>
              <a:t>Më</a:t>
            </a:r>
            <a:r>
              <a:rPr lang="en-US" dirty="0"/>
              <a:t> 3 </a:t>
            </a:r>
            <a:r>
              <a:rPr lang="en-US" dirty="0" err="1"/>
              <a:t>Prill</a:t>
            </a:r>
            <a:r>
              <a:rPr lang="en-US" dirty="0"/>
              <a:t>, 2000,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vendim</a:t>
            </a:r>
            <a:r>
              <a:rPr lang="en-US" dirty="0"/>
              <a:t> </a:t>
            </a:r>
            <a:r>
              <a:rPr lang="en-US" dirty="0" err="1"/>
              <a:t>gjyqësor</a:t>
            </a:r>
            <a:r>
              <a:rPr lang="en-US" dirty="0"/>
              <a:t> u </a:t>
            </a:r>
            <a:r>
              <a:rPr lang="en-US" dirty="0" err="1"/>
              <a:t>morr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çshtjen</a:t>
            </a:r>
            <a:r>
              <a:rPr lang="en-US" dirty="0"/>
              <a:t> </a:t>
            </a:r>
            <a:r>
              <a:rPr lang="en-US" dirty="0" err="1">
                <a:hlinkClick r:id="rId5" tooltip="Shtetet e Bashkuara kundër Microsoft (nuk është shkruar akoma)"/>
              </a:rPr>
              <a:t>Shtetet</a:t>
            </a:r>
            <a:r>
              <a:rPr lang="en-US" dirty="0">
                <a:hlinkClick r:id="rId5" tooltip="Shtetet e Bashkuara kundër Microsoft (nuk është shkruar akoma)"/>
              </a:rPr>
              <a:t> e </a:t>
            </a:r>
            <a:r>
              <a:rPr lang="en-US" dirty="0" err="1">
                <a:hlinkClick r:id="rId5" tooltip="Shtetet e Bashkuara kundër Microsoft (nuk është shkruar akoma)"/>
              </a:rPr>
              <a:t>Bashkuara</a:t>
            </a:r>
            <a:r>
              <a:rPr lang="en-US" dirty="0">
                <a:hlinkClick r:id="rId5" tooltip="Shtetet e Bashkuara kundër Microsoft (nuk është shkruar akoma)"/>
              </a:rPr>
              <a:t> </a:t>
            </a:r>
            <a:r>
              <a:rPr lang="en-US" dirty="0" err="1">
                <a:hlinkClick r:id="rId5" tooltip="Shtetet e Bashkuara kundër Microsoft (nuk është shkruar akoma)"/>
              </a:rPr>
              <a:t>kundër</a:t>
            </a:r>
            <a:r>
              <a:rPr lang="en-US" dirty="0">
                <a:hlinkClick r:id="rId5" tooltip="Shtetet e Bashkuara kundër Microsoft (nuk është shkruar akoma)"/>
              </a:rPr>
              <a:t> Microsoft</a:t>
            </a:r>
            <a:r>
              <a:rPr lang="en-US" dirty="0"/>
              <a:t>,</a:t>
            </a:r>
            <a:r>
              <a:rPr lang="en-US" baseline="30000" dirty="0">
                <a:hlinkClick r:id="rId3"/>
              </a:rPr>
              <a:t>[6]</a:t>
            </a:r>
            <a:r>
              <a:rPr lang="en-US" dirty="0"/>
              <a:t> duke e </a:t>
            </a:r>
            <a:r>
              <a:rPr lang="en-US" dirty="0" err="1"/>
              <a:t>quajtur</a:t>
            </a:r>
            <a:r>
              <a:rPr lang="en-US" dirty="0"/>
              <a:t> </a:t>
            </a:r>
            <a:r>
              <a:rPr lang="en-US" dirty="0" err="1"/>
              <a:t>kompaninë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"</a:t>
            </a:r>
            <a:r>
              <a:rPr lang="en-US" dirty="0" err="1"/>
              <a:t>monopol</a:t>
            </a:r>
            <a:r>
              <a:rPr lang="en-US" dirty="0"/>
              <a:t> </a:t>
            </a:r>
            <a:r>
              <a:rPr lang="en-US" dirty="0" err="1"/>
              <a:t>abuzues</a:t>
            </a:r>
            <a:r>
              <a:rPr lang="en-US" dirty="0"/>
              <a:t>"</a:t>
            </a:r>
            <a:r>
              <a:rPr lang="en-US" baseline="30000" dirty="0">
                <a:hlinkClick r:id="rId3"/>
              </a:rPr>
              <a:t>[35]</a:t>
            </a:r>
            <a:r>
              <a:rPr lang="en-US" dirty="0"/>
              <a:t> </a:t>
            </a:r>
            <a:r>
              <a:rPr lang="en-US" dirty="0" err="1"/>
              <a:t>dhe</a:t>
            </a:r>
            <a:r>
              <a:rPr lang="en-US" dirty="0"/>
              <a:t> duke e </a:t>
            </a:r>
            <a:r>
              <a:rPr lang="en-US" dirty="0" err="1"/>
              <a:t>detyruar</a:t>
            </a:r>
            <a:r>
              <a:rPr lang="en-US" dirty="0"/>
              <a:t> </a:t>
            </a:r>
            <a:r>
              <a:rPr lang="en-US" dirty="0" err="1"/>
              <a:t>atë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ndahej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dy</a:t>
            </a:r>
            <a:r>
              <a:rPr lang="en-US" dirty="0"/>
              <a:t> </a:t>
            </a:r>
            <a:r>
              <a:rPr lang="en-US" dirty="0" err="1"/>
              <a:t>njësi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pavarura</a:t>
            </a:r>
            <a:r>
              <a:rPr lang="en-US" dirty="0"/>
              <a:t>.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pjesë</a:t>
            </a:r>
            <a:r>
              <a:rPr lang="en-US" dirty="0"/>
              <a:t> e </a:t>
            </a:r>
            <a:r>
              <a:rPr lang="en-US" dirty="0" err="1"/>
              <a:t>këtij</a:t>
            </a:r>
            <a:r>
              <a:rPr lang="en-US" dirty="0"/>
              <a:t> </a:t>
            </a:r>
            <a:r>
              <a:rPr lang="en-US" dirty="0" err="1"/>
              <a:t>vendimi</a:t>
            </a:r>
            <a:r>
              <a:rPr lang="en-US" dirty="0"/>
              <a:t> u </a:t>
            </a:r>
            <a:r>
              <a:rPr lang="en-US" dirty="0" err="1"/>
              <a:t>rrëzua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vonë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apel</a:t>
            </a:r>
            <a:r>
              <a:rPr lang="en-US" dirty="0"/>
              <a:t>,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eventualisht</a:t>
            </a:r>
            <a:r>
              <a:rPr lang="en-US" dirty="0"/>
              <a:t> u </a:t>
            </a:r>
            <a:r>
              <a:rPr lang="en-US" dirty="0" err="1"/>
              <a:t>rregullua</a:t>
            </a:r>
            <a:r>
              <a:rPr lang="en-US" dirty="0"/>
              <a:t> me </a:t>
            </a:r>
            <a:r>
              <a:rPr lang="en-US" dirty="0" err="1"/>
              <a:t>Departamenit</a:t>
            </a:r>
            <a:r>
              <a:rPr lang="en-US" dirty="0"/>
              <a:t> e </a:t>
            </a:r>
            <a:r>
              <a:rPr lang="en-US" dirty="0" err="1"/>
              <a:t>Drejtësisë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2001</a:t>
            </a:r>
          </a:p>
        </p:txBody>
      </p:sp>
    </p:spTree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VITI 2001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2209800"/>
            <a:ext cx="6324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Më</a:t>
            </a:r>
            <a:r>
              <a:rPr lang="en-US" dirty="0"/>
              <a:t> 2001, </a:t>
            </a:r>
            <a:r>
              <a:rPr lang="en-US" dirty="0" err="1"/>
              <a:t>Microsofti</a:t>
            </a:r>
            <a:r>
              <a:rPr lang="en-US" dirty="0"/>
              <a:t> </a:t>
            </a:r>
            <a:r>
              <a:rPr lang="en-US" dirty="0" err="1"/>
              <a:t>prezantoi</a:t>
            </a:r>
            <a:r>
              <a:rPr lang="en-US" dirty="0"/>
              <a:t> </a:t>
            </a:r>
            <a:r>
              <a:rPr lang="en-US" dirty="0">
                <a:hlinkClick r:id="rId2" tooltip="Windows XP"/>
              </a:rPr>
              <a:t>Windows XP</a:t>
            </a:r>
            <a:r>
              <a:rPr lang="en-US" dirty="0"/>
              <a:t>, </a:t>
            </a:r>
            <a:r>
              <a:rPr lang="en-US" dirty="0" err="1"/>
              <a:t>verzionin</a:t>
            </a:r>
            <a:r>
              <a:rPr lang="en-US" dirty="0"/>
              <a:t> e </a:t>
            </a:r>
            <a:r>
              <a:rPr lang="en-US" dirty="0" err="1"/>
              <a:t>parë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përfshinte</a:t>
            </a:r>
            <a:r>
              <a:rPr lang="en-US" dirty="0"/>
              <a:t> </a:t>
            </a:r>
            <a:r>
              <a:rPr lang="en-US" dirty="0" err="1"/>
              <a:t>karakteristikat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biznesit</a:t>
            </a:r>
            <a:r>
              <a:rPr lang="en-US" dirty="0"/>
              <a:t> </a:t>
            </a:r>
            <a:r>
              <a:rPr lang="en-US" dirty="0" err="1"/>
              <a:t>ashtu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linjës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produkteve</a:t>
            </a:r>
            <a:r>
              <a:rPr lang="en-US" dirty="0"/>
              <a:t> </a:t>
            </a:r>
            <a:r>
              <a:rPr lang="en-US" dirty="0" err="1"/>
              <a:t>shtëpiake</a:t>
            </a:r>
            <a:r>
              <a:rPr lang="en-US" dirty="0"/>
              <a:t>. Para se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lëshohej</a:t>
            </a:r>
            <a:r>
              <a:rPr lang="en-US" dirty="0"/>
              <a:t> XP, Microsoft-it </a:t>
            </a:r>
            <a:r>
              <a:rPr lang="en-US" dirty="0" err="1"/>
              <a:t>iu</a:t>
            </a:r>
            <a:r>
              <a:rPr lang="en-US" dirty="0"/>
              <a:t> </a:t>
            </a:r>
            <a:r>
              <a:rPr lang="en-US" dirty="0" err="1"/>
              <a:t>desh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mirëmbante</a:t>
            </a:r>
            <a:r>
              <a:rPr lang="en-US" dirty="0"/>
              <a:t> </a:t>
            </a:r>
            <a:r>
              <a:rPr lang="en-US" dirty="0" err="1"/>
              <a:t>kod-bazat</a:t>
            </a:r>
            <a:r>
              <a:rPr lang="en-US" dirty="0"/>
              <a:t> e </a:t>
            </a:r>
            <a:r>
              <a:rPr lang="en-US" dirty="0">
                <a:hlinkClick r:id="rId3" tooltip="Windows NT (nuk është shkruar akoma)"/>
              </a:rPr>
              <a:t>Windows NT</a:t>
            </a:r>
            <a:r>
              <a:rPr lang="en-US" dirty="0"/>
              <a:t> </a:t>
            </a:r>
            <a:r>
              <a:rPr lang="en-US" dirty="0" err="1"/>
              <a:t>dhe</a:t>
            </a:r>
            <a:r>
              <a:rPr lang="en-US" dirty="0"/>
              <a:t> </a:t>
            </a:r>
            <a:r>
              <a:rPr lang="en-US" dirty="0">
                <a:hlinkClick r:id="rId4" tooltip="Windows 9x (nuk është shkruar akoma)"/>
              </a:rPr>
              <a:t>Windows 9x</a:t>
            </a:r>
            <a:r>
              <a:rPr lang="en-US" dirty="0"/>
              <a:t>. XP </a:t>
            </a:r>
            <a:r>
              <a:rPr lang="en-US" dirty="0" err="1"/>
              <a:t>solli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ndërfaqe</a:t>
            </a:r>
            <a:r>
              <a:rPr lang="en-US" dirty="0"/>
              <a:t> </a:t>
            </a:r>
            <a:r>
              <a:rPr lang="en-US" dirty="0" err="1"/>
              <a:t>grafike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re, </a:t>
            </a:r>
            <a:r>
              <a:rPr lang="en-US" dirty="0" err="1"/>
              <a:t>ndryshimi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parë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këtij</a:t>
            </a:r>
            <a:r>
              <a:rPr lang="en-US" dirty="0"/>
              <a:t> </a:t>
            </a:r>
            <a:r>
              <a:rPr lang="en-US" dirty="0" err="1"/>
              <a:t>lloji</a:t>
            </a:r>
            <a:r>
              <a:rPr lang="en-US" dirty="0"/>
              <a:t> </a:t>
            </a:r>
            <a:r>
              <a:rPr lang="en-US" dirty="0" err="1"/>
              <a:t>qysh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Windows 95.</a:t>
            </a:r>
            <a:r>
              <a:rPr lang="en-US" baseline="30000" dirty="0">
                <a:hlinkClick r:id="rId5"/>
              </a:rPr>
              <a:t>[9]</a:t>
            </a:r>
            <a:r>
              <a:rPr lang="en-US" baseline="30000" dirty="0">
                <a:hlinkClick r:id="rId5"/>
              </a:rPr>
              <a:t>[36]</a:t>
            </a:r>
            <a:r>
              <a:rPr lang="en-US" dirty="0"/>
              <a:t> </a:t>
            </a:r>
            <a:r>
              <a:rPr lang="en-US" dirty="0" err="1"/>
              <a:t>Më</a:t>
            </a:r>
            <a:r>
              <a:rPr lang="en-US" dirty="0"/>
              <a:t> 2001, me </a:t>
            </a:r>
            <a:r>
              <a:rPr lang="en-US" dirty="0" err="1"/>
              <a:t>lëshimin</a:t>
            </a:r>
            <a:r>
              <a:rPr lang="en-US" dirty="0"/>
              <a:t> e </a:t>
            </a:r>
            <a:r>
              <a:rPr lang="en-US" dirty="0">
                <a:hlinkClick r:id="rId6" tooltip="Xbox (nuk është shkruar akoma)"/>
              </a:rPr>
              <a:t>Xbox</a:t>
            </a:r>
            <a:r>
              <a:rPr lang="en-US" dirty="0"/>
              <a:t>, </a:t>
            </a:r>
            <a:r>
              <a:rPr lang="en-US" dirty="0" err="1"/>
              <a:t>Microsofti</a:t>
            </a:r>
            <a:r>
              <a:rPr lang="en-US" dirty="0"/>
              <a:t> </a:t>
            </a:r>
            <a:r>
              <a:rPr lang="en-US" dirty="0" err="1"/>
              <a:t>hyri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tregun</a:t>
            </a:r>
            <a:r>
              <a:rPr lang="en-US" dirty="0"/>
              <a:t> multi-</a:t>
            </a:r>
            <a:r>
              <a:rPr lang="en-US" dirty="0" err="1"/>
              <a:t>miliardësh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konzolave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video-</a:t>
            </a:r>
            <a:r>
              <a:rPr lang="en-US" dirty="0" err="1"/>
              <a:t>lojërave</a:t>
            </a:r>
            <a:r>
              <a:rPr lang="en-US" dirty="0"/>
              <a:t>,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dominohej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 </a:t>
            </a:r>
            <a:r>
              <a:rPr lang="en-US" dirty="0">
                <a:hlinkClick r:id="rId7" tooltip="Sony"/>
              </a:rPr>
              <a:t>Sony</a:t>
            </a:r>
            <a:r>
              <a:rPr lang="en-US" dirty="0"/>
              <a:t> </a:t>
            </a:r>
            <a:r>
              <a:rPr lang="en-US" dirty="0" err="1"/>
              <a:t>dhe</a:t>
            </a:r>
            <a:r>
              <a:rPr lang="en-US" dirty="0"/>
              <a:t> </a:t>
            </a:r>
            <a:r>
              <a:rPr lang="en-US" dirty="0">
                <a:hlinkClick r:id="rId8" tooltip="Nintendo"/>
              </a:rPr>
              <a:t>Nintendo</a:t>
            </a:r>
            <a:r>
              <a:rPr lang="en-US" dirty="0"/>
              <a:t>.</a:t>
            </a:r>
            <a:r>
              <a:rPr lang="en-US" baseline="30000" dirty="0">
                <a:hlinkClick r:id="rId5"/>
              </a:rPr>
              <a:t>[9]</a:t>
            </a:r>
            <a:r>
              <a:rPr lang="en-US" dirty="0" err="1"/>
              <a:t>Microsofti</a:t>
            </a:r>
            <a:r>
              <a:rPr lang="en-US" dirty="0"/>
              <a:t> </a:t>
            </a:r>
            <a:r>
              <a:rPr lang="en-US" dirty="0" err="1"/>
              <a:t>përjetoi</a:t>
            </a:r>
            <a:r>
              <a:rPr lang="en-US" dirty="0"/>
              <a:t> </a:t>
            </a:r>
            <a:r>
              <a:rPr lang="en-US" dirty="0" err="1"/>
              <a:t>trazirë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Mars 2004 </a:t>
            </a:r>
            <a:r>
              <a:rPr lang="en-US" dirty="0" err="1"/>
              <a:t>kur</a:t>
            </a:r>
            <a:r>
              <a:rPr lang="en-US" dirty="0"/>
              <a:t> u </a:t>
            </a:r>
            <a:r>
              <a:rPr lang="en-US" dirty="0" err="1"/>
              <a:t>ndërmorr</a:t>
            </a:r>
            <a:r>
              <a:rPr lang="en-US" dirty="0"/>
              <a:t> </a:t>
            </a:r>
            <a:r>
              <a:rPr lang="en-US" dirty="0" err="1"/>
              <a:t>aksion</a:t>
            </a:r>
            <a:r>
              <a:rPr lang="en-US" dirty="0"/>
              <a:t> </a:t>
            </a:r>
            <a:r>
              <a:rPr lang="en-US" dirty="0" err="1"/>
              <a:t>ligjor</a:t>
            </a:r>
            <a:r>
              <a:rPr lang="en-US" dirty="0"/>
              <a:t> antitrust </a:t>
            </a:r>
            <a:r>
              <a:rPr lang="en-US" dirty="0" err="1"/>
              <a:t>kundër</a:t>
            </a:r>
            <a:r>
              <a:rPr lang="en-US" dirty="0"/>
              <a:t> </a:t>
            </a:r>
            <a:r>
              <a:rPr lang="en-US" dirty="0" err="1"/>
              <a:t>tij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 </a:t>
            </a:r>
            <a:r>
              <a:rPr lang="en-US" dirty="0" err="1">
                <a:hlinkClick r:id="rId9" tooltip="Bashkimi Evropian"/>
              </a:rPr>
              <a:t>Bashkimi</a:t>
            </a:r>
            <a:r>
              <a:rPr lang="en-US" dirty="0">
                <a:hlinkClick r:id="rId9" tooltip="Bashkimi Evropian"/>
              </a:rPr>
              <a:t> </a:t>
            </a:r>
            <a:r>
              <a:rPr lang="en-US" dirty="0" err="1">
                <a:hlinkClick r:id="rId9" tooltip="Bashkimi Evropian"/>
              </a:rPr>
              <a:t>Evropian</a:t>
            </a:r>
            <a:r>
              <a:rPr lang="en-US" dirty="0"/>
              <a:t> 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abuzimin</a:t>
            </a:r>
            <a:r>
              <a:rPr lang="en-US" dirty="0"/>
              <a:t> e </a:t>
            </a:r>
            <a:r>
              <a:rPr lang="en-US" dirty="0" err="1"/>
              <a:t>dominancës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tij</a:t>
            </a:r>
            <a:r>
              <a:rPr lang="en-US" dirty="0"/>
              <a:t> me </a:t>
            </a:r>
            <a:r>
              <a:rPr lang="en-US" dirty="0" err="1"/>
              <a:t>sistemin</a:t>
            </a:r>
            <a:r>
              <a:rPr lang="en-US" dirty="0"/>
              <a:t> </a:t>
            </a:r>
            <a:r>
              <a:rPr lang="en-US" dirty="0" err="1"/>
              <a:t>operativ</a:t>
            </a:r>
            <a:r>
              <a:rPr lang="en-US" dirty="0"/>
              <a:t> Windows, </a:t>
            </a:r>
            <a:r>
              <a:rPr lang="en-US" dirty="0" err="1"/>
              <a:t>eventualisht</a:t>
            </a:r>
            <a:r>
              <a:rPr lang="en-US" dirty="0"/>
              <a:t> duke </a:t>
            </a:r>
            <a:r>
              <a:rPr lang="en-US" dirty="0" err="1"/>
              <a:t>rezultuar</a:t>
            </a:r>
            <a:r>
              <a:rPr lang="en-US" dirty="0"/>
              <a:t> me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vendim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fillonte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prodhonte</a:t>
            </a:r>
            <a:r>
              <a:rPr lang="en-US" dirty="0"/>
              <a:t> </a:t>
            </a:r>
            <a:r>
              <a:rPr lang="en-US" dirty="0" err="1"/>
              <a:t>verzione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reja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platformës</a:t>
            </a:r>
            <a:r>
              <a:rPr lang="en-US" dirty="0"/>
              <a:t> Windows XP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quajtur</a:t>
            </a:r>
            <a:r>
              <a:rPr lang="en-US" dirty="0"/>
              <a:t> "Windows XP Home Edition N" </a:t>
            </a:r>
            <a:r>
              <a:rPr lang="en-US" dirty="0" err="1"/>
              <a:t>dhe</a:t>
            </a:r>
            <a:r>
              <a:rPr lang="en-US" dirty="0"/>
              <a:t> "Windows XP Professional N"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FOTO TE MICROSOFT KOMPANY</a:t>
            </a:r>
            <a:endParaRPr lang="en-US" dirty="0"/>
          </a:p>
        </p:txBody>
      </p:sp>
      <p:pic>
        <p:nvPicPr>
          <p:cNvPr id="3" name="Picture 2" descr="download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438400"/>
            <a:ext cx="3810000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2362200"/>
            <a:ext cx="2695575" cy="1695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4495800"/>
            <a:ext cx="2705100" cy="1685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blinds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99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Slide 1</vt:lpstr>
      <vt:lpstr>Slide 2</vt:lpstr>
      <vt:lpstr>1985–1995 IPO, OS/2 dhe Windows</vt:lpstr>
      <vt:lpstr>1995-2005 INTERNETI DHE CESHTJET </vt:lpstr>
      <vt:lpstr>Viti 1998</vt:lpstr>
      <vt:lpstr>VITI 2001</vt:lpstr>
      <vt:lpstr>FOTO TE MICROSOFT KOMPANY</vt:lpstr>
    </vt:vector>
  </TitlesOfParts>
  <Company>Shkolla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PC4</dc:creator>
  <cp:lastModifiedBy>PC4</cp:lastModifiedBy>
  <cp:revision>5</cp:revision>
  <dcterms:created xsi:type="dcterms:W3CDTF">2016-06-09T06:27:00Z</dcterms:created>
  <dcterms:modified xsi:type="dcterms:W3CDTF">2016-06-09T07:04:21Z</dcterms:modified>
</cp:coreProperties>
</file>