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D9F44-E75A-46A3-8309-8BE813A572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F4302-6179-43D4-8AFD-3ACE6FAC73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4302-6179-43D4-8AFD-3ACE6FAC73F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C1538-9ACD-485D-8D35-5B437D568BE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30EA60-68A7-411E-99F3-197068DEA64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Kompjuter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q.wikipedia.org/wiki/CP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PUNE PROJEKT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854696" cy="3505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5200" b="1" dirty="0" err="1" smtClean="0"/>
              <a:t>Lënda</a:t>
            </a:r>
            <a:r>
              <a:rPr lang="en-US" sz="5200" dirty="0" smtClean="0"/>
              <a:t>: </a:t>
            </a:r>
            <a:r>
              <a:rPr lang="en-US" sz="5200" dirty="0" err="1" smtClean="0"/>
              <a:t>Informatikë</a:t>
            </a:r>
            <a:endParaRPr lang="en-US" sz="5200" dirty="0" smtClean="0"/>
          </a:p>
          <a:p>
            <a:pPr algn="ctr"/>
            <a:r>
              <a:rPr lang="en-US" sz="5200" b="1" dirty="0" err="1" smtClean="0"/>
              <a:t>Grupi</a:t>
            </a:r>
            <a:r>
              <a:rPr lang="en-US" sz="5200" dirty="0" smtClean="0"/>
              <a:t>: I</a:t>
            </a:r>
          </a:p>
          <a:p>
            <a:pPr algn="ctr"/>
            <a:r>
              <a:rPr lang="en-US" sz="5200" b="1" dirty="0" err="1" smtClean="0"/>
              <a:t>Klasa</a:t>
            </a:r>
            <a:r>
              <a:rPr lang="en-US" sz="5200" dirty="0" smtClean="0"/>
              <a:t>: VIIIB </a:t>
            </a:r>
          </a:p>
          <a:p>
            <a:pPr algn="ctr"/>
            <a:r>
              <a:rPr lang="en-US" sz="5200" b="1" dirty="0" err="1" smtClean="0"/>
              <a:t>Tema</a:t>
            </a:r>
            <a:r>
              <a:rPr lang="en-US" sz="5200" dirty="0" smtClean="0"/>
              <a:t>: </a:t>
            </a:r>
            <a:r>
              <a:rPr lang="en-US" sz="5200" dirty="0" err="1" smtClean="0"/>
              <a:t>Historia</a:t>
            </a:r>
            <a:r>
              <a:rPr lang="en-US" sz="5200" dirty="0" smtClean="0"/>
              <a:t> e </a:t>
            </a:r>
            <a:r>
              <a:rPr lang="en-US" sz="5200" dirty="0" err="1" smtClean="0"/>
              <a:t>kompjuterit</a:t>
            </a:r>
            <a:r>
              <a:rPr lang="en-US" sz="5200" dirty="0" smtClean="0"/>
              <a:t>, </a:t>
            </a:r>
            <a:r>
              <a:rPr lang="en-US" sz="5200" i="1" dirty="0" err="1" smtClean="0"/>
              <a:t>kompjuteri</a:t>
            </a:r>
            <a:r>
              <a:rPr lang="en-US" sz="5200" i="1" dirty="0" smtClean="0"/>
              <a:t> I </a:t>
            </a:r>
            <a:r>
              <a:rPr lang="en-US" sz="5200" i="1" dirty="0" err="1" smtClean="0"/>
              <a:t>parë</a:t>
            </a:r>
            <a:r>
              <a:rPr lang="en-US" sz="5200" dirty="0" smtClean="0"/>
              <a:t>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505200"/>
            <a:ext cx="5029200" cy="1447800"/>
          </a:xfrm>
        </p:spPr>
        <p:txBody>
          <a:bodyPr numCol="2"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Makina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WilhelmSchickard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-it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Makina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           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Holeritit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389120"/>
          </a:xfrm>
        </p:spPr>
        <p:txBody>
          <a:bodyPr/>
          <a:lstStyle/>
          <a:p>
            <a:r>
              <a:rPr lang="en-US" dirty="0" err="1" smtClean="0"/>
              <a:t>Makina</a:t>
            </a:r>
            <a:r>
              <a:rPr lang="en-US" dirty="0" smtClean="0"/>
              <a:t> e Babbage                      </a:t>
            </a:r>
            <a:r>
              <a:rPr lang="en-US" dirty="0" err="1" smtClean="0"/>
              <a:t>Paskalina</a:t>
            </a:r>
            <a:r>
              <a:rPr lang="en-US" dirty="0" smtClean="0"/>
              <a:t> e </a:t>
            </a:r>
            <a:r>
              <a:rPr lang="en-US" dirty="0" err="1" smtClean="0"/>
              <a:t>Blez</a:t>
            </a:r>
            <a:r>
              <a:rPr lang="en-US" dirty="0" smtClean="0"/>
              <a:t> </a:t>
            </a:r>
            <a:r>
              <a:rPr lang="en-US" dirty="0" err="1" smtClean="0"/>
              <a:t>Paskal</a:t>
            </a:r>
            <a:endParaRPr lang="en-US" dirty="0"/>
          </a:p>
        </p:txBody>
      </p:sp>
      <p:pic>
        <p:nvPicPr>
          <p:cNvPr id="9218" name="Picture 2" descr="C:\Users\kodra\Desktop\Makina_e_Bebixh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1600200" cy="1812362"/>
          </a:xfrm>
          <a:prstGeom prst="rect">
            <a:avLst/>
          </a:prstGeom>
          <a:noFill/>
        </p:spPr>
      </p:pic>
      <p:pic>
        <p:nvPicPr>
          <p:cNvPr id="9219" name="Picture 3" descr="C:\Users\kodra\Desktop\220px-Makina_e_Holerit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169131"/>
            <a:ext cx="1752600" cy="1688869"/>
          </a:xfrm>
          <a:prstGeom prst="rect">
            <a:avLst/>
          </a:prstGeom>
          <a:noFill/>
        </p:spPr>
      </p:pic>
      <p:pic>
        <p:nvPicPr>
          <p:cNvPr id="9220" name="Picture 4" descr="C:\Users\kodra\Desktop\220px-Makina_e_parë_për_llogaritj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029200"/>
            <a:ext cx="1792536" cy="1352550"/>
          </a:xfrm>
          <a:prstGeom prst="rect">
            <a:avLst/>
          </a:prstGeom>
          <a:noFill/>
        </p:spPr>
      </p:pic>
      <p:pic>
        <p:nvPicPr>
          <p:cNvPr id="9221" name="Picture 5" descr="C:\Users\kodra\Desktop\Paskali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438400"/>
            <a:ext cx="2786164" cy="11253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Gjeneratat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kompjutereve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68880"/>
            <a:ext cx="8229600" cy="4389120"/>
          </a:xfrm>
        </p:spPr>
        <p:txBody>
          <a:bodyPr/>
          <a:lstStyle/>
          <a:p>
            <a:r>
              <a:rPr lang="en-US" dirty="0" err="1" smtClean="0"/>
              <a:t>Teknika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50' </a:t>
            </a:r>
            <a:r>
              <a:rPr lang="en-US" dirty="0" err="1" smtClean="0"/>
              <a:t>viteve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përshkon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zhvillimit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kuptimin</a:t>
            </a:r>
            <a:r>
              <a:rPr lang="en-US" dirty="0" smtClean="0"/>
              <a:t> e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konstruktimin</a:t>
            </a:r>
            <a:r>
              <a:rPr lang="en-US" dirty="0" smtClean="0"/>
              <a:t> e </a:t>
            </a:r>
            <a:r>
              <a:rPr lang="en-US" dirty="0" err="1" smtClean="0"/>
              <a:t>kompjuterëve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 err="1" smtClean="0"/>
              <a:t>paraqesin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ashtëquajturat</a:t>
            </a:r>
            <a:r>
              <a:rPr lang="en-US" dirty="0" smtClean="0"/>
              <a:t> </a:t>
            </a:r>
            <a:r>
              <a:rPr lang="en-US" dirty="0" err="1" smtClean="0"/>
              <a:t>gjenerata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kompjuterëve</a:t>
            </a:r>
            <a:r>
              <a:rPr lang="en-US" dirty="0" smtClean="0"/>
              <a:t>. </a:t>
            </a:r>
            <a:r>
              <a:rPr lang="en-US" dirty="0" err="1" smtClean="0"/>
              <a:t>Faqet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do </a:t>
            </a:r>
            <a:r>
              <a:rPr lang="en-US" dirty="0" err="1" smtClean="0"/>
              <a:t>vijonë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njohin</a:t>
            </a:r>
            <a:r>
              <a:rPr lang="en-US" dirty="0" smtClean="0"/>
              <a:t> ne me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gjenerata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Gjenerata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e pare</a:t>
            </a:r>
            <a:endParaRPr lang="en-US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Viti</a:t>
            </a:r>
            <a:r>
              <a:rPr lang="en-US" sz="3200" dirty="0" smtClean="0"/>
              <a:t>: 1946-1958</a:t>
            </a:r>
          </a:p>
          <a:p>
            <a:r>
              <a:rPr lang="en-US" sz="3200" dirty="0" err="1" smtClean="0"/>
              <a:t>Zbulimi</a:t>
            </a:r>
            <a:r>
              <a:rPr lang="en-US" sz="3200" dirty="0" smtClean="0"/>
              <a:t>: </a:t>
            </a:r>
            <a:r>
              <a:rPr lang="en-US" sz="3200" dirty="0" err="1" smtClean="0"/>
              <a:t>Tubat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elektronik</a:t>
            </a:r>
            <a:endParaRPr lang="en-US" sz="3200" dirty="0"/>
          </a:p>
        </p:txBody>
      </p:sp>
      <p:pic>
        <p:nvPicPr>
          <p:cNvPr id="10242" name="Picture 2" descr="C:\Users\kodra\Desktop\Tu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9000"/>
            <a:ext cx="4345842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Gjenerata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e </a:t>
            </a:r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dyte</a:t>
            </a:r>
            <a:endParaRPr lang="en-US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Viti</a:t>
            </a:r>
            <a:r>
              <a:rPr lang="en-US" dirty="0" smtClean="0"/>
              <a:t>: 1959-1963</a:t>
            </a:r>
          </a:p>
          <a:p>
            <a:r>
              <a:rPr lang="en-US" dirty="0" err="1" smtClean="0"/>
              <a:t>Zbulimi</a:t>
            </a:r>
            <a:r>
              <a:rPr lang="en-US" dirty="0" smtClean="0"/>
              <a:t>: </a:t>
            </a:r>
            <a:r>
              <a:rPr lang="en-US" dirty="0" err="1" smtClean="0"/>
              <a:t>Tranzistorët</a:t>
            </a:r>
            <a:endParaRPr lang="en-US" dirty="0"/>
          </a:p>
        </p:txBody>
      </p:sp>
      <p:pic>
        <p:nvPicPr>
          <p:cNvPr id="11266" name="Picture 2" descr="C:\Users\kodra\Desktop\Transis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Gjenerata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e </a:t>
            </a:r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trete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endParaRPr lang="en-US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Viti</a:t>
            </a:r>
            <a:r>
              <a:rPr lang="en-US" dirty="0" smtClean="0"/>
              <a:t>: 1964-1970</a:t>
            </a:r>
          </a:p>
          <a:p>
            <a:r>
              <a:rPr lang="en-US" dirty="0" err="1" smtClean="0"/>
              <a:t>Zbulimi</a:t>
            </a:r>
            <a:r>
              <a:rPr lang="en-US" dirty="0" smtClean="0"/>
              <a:t>: </a:t>
            </a:r>
            <a:r>
              <a:rPr lang="en-US" dirty="0" err="1" smtClean="0"/>
              <a:t>Qarqe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integruara</a:t>
            </a:r>
            <a:endParaRPr lang="en-US" dirty="0"/>
          </a:p>
        </p:txBody>
      </p:sp>
      <p:pic>
        <p:nvPicPr>
          <p:cNvPr id="12290" name="Picture 2" descr="C:\Users\kodra\Desktop\99a60-three_ic_circuit_ch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81338"/>
            <a:ext cx="4648200" cy="3776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704088"/>
            <a:ext cx="822960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Gjenerata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e </a:t>
            </a:r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katert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endParaRPr lang="en-US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Viti</a:t>
            </a:r>
            <a:r>
              <a:rPr lang="en-US" dirty="0" smtClean="0"/>
              <a:t>: 1971-1989</a:t>
            </a:r>
          </a:p>
          <a:p>
            <a:r>
              <a:rPr lang="en-US" dirty="0" err="1" smtClean="0"/>
              <a:t>Zbulimi</a:t>
            </a:r>
            <a:r>
              <a:rPr lang="en-US" dirty="0" smtClean="0"/>
              <a:t> VLSI</a:t>
            </a:r>
            <a:endParaRPr lang="en-US" dirty="0"/>
          </a:p>
        </p:txBody>
      </p:sp>
      <p:pic>
        <p:nvPicPr>
          <p:cNvPr id="13314" name="Picture 2" descr="C:\Users\kodra\Desktop\VLSI_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968890" cy="3505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Diferenca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midis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kompjuterit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pare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dhe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atij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sotem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Duke </a:t>
            </a:r>
            <a:r>
              <a:rPr lang="en-US" dirty="0" err="1" smtClean="0"/>
              <a:t>shikuar</a:t>
            </a:r>
            <a:r>
              <a:rPr lang="en-US" dirty="0" smtClean="0"/>
              <a:t> </a:t>
            </a:r>
            <a:r>
              <a:rPr lang="en-US" dirty="0" err="1" smtClean="0"/>
              <a:t>fotot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do </a:t>
            </a:r>
            <a:r>
              <a:rPr lang="en-US" dirty="0" err="1" smtClean="0"/>
              <a:t>shfaqen</a:t>
            </a:r>
            <a:r>
              <a:rPr lang="en-US" dirty="0" smtClean="0"/>
              <a:t> me </a:t>
            </a:r>
            <a:r>
              <a:rPr lang="en-US" dirty="0" err="1" smtClean="0"/>
              <a:t>poshte</a:t>
            </a:r>
            <a:r>
              <a:rPr lang="en-US" dirty="0" smtClean="0"/>
              <a:t> </a:t>
            </a:r>
            <a:r>
              <a:rPr lang="en-US" dirty="0" err="1" smtClean="0"/>
              <a:t>shikojme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ka </a:t>
            </a:r>
            <a:r>
              <a:rPr lang="en-US" dirty="0" err="1" smtClean="0"/>
              <a:t>evoluar</a:t>
            </a:r>
            <a:r>
              <a:rPr lang="en-US" dirty="0" smtClean="0"/>
              <a:t> </a:t>
            </a:r>
            <a:r>
              <a:rPr lang="en-US" dirty="0" err="1" smtClean="0"/>
              <a:t>kompjuteri</a:t>
            </a:r>
            <a:r>
              <a:rPr lang="en-US" dirty="0" smtClean="0"/>
              <a:t>. </a:t>
            </a:r>
            <a:r>
              <a:rPr lang="en-US" dirty="0" err="1" smtClean="0"/>
              <a:t>Kompjuteri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paisje</a:t>
            </a:r>
            <a:r>
              <a:rPr lang="en-US" dirty="0" smtClean="0"/>
              <a:t> me </a:t>
            </a:r>
            <a:r>
              <a:rPr lang="en-US" dirty="0" err="1" smtClean="0"/>
              <a:t>permasa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dhome</a:t>
            </a:r>
            <a:r>
              <a:rPr lang="en-US" dirty="0" smtClean="0"/>
              <a:t> 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nese</a:t>
            </a:r>
            <a:r>
              <a:rPr lang="en-US" dirty="0" smtClean="0"/>
              <a:t> e </a:t>
            </a:r>
            <a:r>
              <a:rPr lang="en-US" dirty="0" err="1" smtClean="0"/>
              <a:t>krahasojme</a:t>
            </a:r>
            <a:r>
              <a:rPr lang="en-US" dirty="0" smtClean="0"/>
              <a:t> me </a:t>
            </a:r>
            <a:r>
              <a:rPr lang="en-US" dirty="0" err="1" smtClean="0"/>
              <a:t>kompjuterin</a:t>
            </a:r>
            <a:r>
              <a:rPr lang="en-US" dirty="0" smtClean="0"/>
              <a:t> e </a:t>
            </a:r>
            <a:r>
              <a:rPr lang="en-US" dirty="0" err="1" smtClean="0"/>
              <a:t>sotem</a:t>
            </a:r>
            <a:r>
              <a:rPr lang="en-US" dirty="0" smtClean="0"/>
              <a:t> </a:t>
            </a:r>
            <a:r>
              <a:rPr lang="en-US" dirty="0" err="1" smtClean="0"/>
              <a:t>veme</a:t>
            </a:r>
            <a:r>
              <a:rPr lang="en-US" dirty="0" smtClean="0"/>
              <a:t> re </a:t>
            </a:r>
            <a:r>
              <a:rPr lang="en-US" dirty="0" err="1" smtClean="0"/>
              <a:t>ndryshime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medha</a:t>
            </a:r>
            <a:r>
              <a:rPr lang="en-US" dirty="0" smtClean="0"/>
              <a:t>. </a:t>
            </a:r>
            <a:r>
              <a:rPr lang="en-US" dirty="0" err="1" smtClean="0"/>
              <a:t>Kompjuterat</a:t>
            </a:r>
            <a:r>
              <a:rPr lang="en-US" dirty="0" smtClean="0"/>
              <a:t> e </a:t>
            </a:r>
            <a:r>
              <a:rPr lang="en-US" dirty="0" err="1" smtClean="0"/>
              <a:t>sotem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vegjel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cilet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merren</a:t>
            </a:r>
            <a:r>
              <a:rPr lang="en-US" dirty="0" smtClean="0"/>
              <a:t> me </a:t>
            </a:r>
            <a:r>
              <a:rPr lang="en-US" dirty="0" err="1" smtClean="0"/>
              <a:t>vete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udhetimeve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mekanizem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mire. Ne </a:t>
            </a:r>
            <a:r>
              <a:rPr lang="en-US" dirty="0" err="1" smtClean="0"/>
              <a:t>faqet</a:t>
            </a:r>
            <a:r>
              <a:rPr lang="en-US" dirty="0" smtClean="0"/>
              <a:t> </a:t>
            </a:r>
            <a:r>
              <a:rPr lang="en-US" dirty="0" err="1" smtClean="0"/>
              <a:t>pasardhese</a:t>
            </a:r>
            <a:r>
              <a:rPr lang="en-US" dirty="0" smtClean="0"/>
              <a:t> do </a:t>
            </a:r>
            <a:r>
              <a:rPr lang="en-US" dirty="0" err="1" smtClean="0"/>
              <a:t>shikojme</a:t>
            </a:r>
            <a:r>
              <a:rPr lang="en-US" dirty="0" smtClean="0"/>
              <a:t> </a:t>
            </a:r>
            <a:r>
              <a:rPr lang="en-US" dirty="0" err="1" smtClean="0"/>
              <a:t>kompjuterat</a:t>
            </a:r>
            <a:r>
              <a:rPr lang="en-US" dirty="0" smtClean="0"/>
              <a:t> e pare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krijuesit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6477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2255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kodra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700911" cy="4894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6629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35480"/>
            <a:ext cx="6172200" cy="2712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kodra\Desktop\First Compu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543800" cy="5356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971800"/>
            <a:ext cx="5715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6705600" cy="1798320"/>
          </a:xfrm>
        </p:spPr>
        <p:txBody>
          <a:bodyPr/>
          <a:lstStyle/>
          <a:p>
            <a:endParaRPr lang="en-US"/>
          </a:p>
        </p:txBody>
      </p:sp>
      <p:pic>
        <p:nvPicPr>
          <p:cNvPr id="16386" name="Picture 2" descr="C:\Users\kodra\Desktop\whirlwind-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23511"/>
            <a:ext cx="7391400" cy="58344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Kompjuteri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I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parë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3505200"/>
          </a:xfrm>
        </p:spPr>
        <p:txBody>
          <a:bodyPr numCol="2">
            <a:normAutofit fontScale="85000" lnSpcReduction="20000"/>
          </a:bodyPr>
          <a:lstStyle/>
          <a:p>
            <a:r>
              <a:rPr lang="en-US" b="1" dirty="0" err="1" smtClean="0">
                <a:hlinkClick r:id="rId3" tooltip="Kompjuteri"/>
              </a:rPr>
              <a:t>Kompjuteri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llogaritëse</a:t>
            </a:r>
            <a:r>
              <a:rPr lang="en-US" dirty="0" smtClean="0"/>
              <a:t> e </a:t>
            </a:r>
            <a:r>
              <a:rPr lang="en-US" dirty="0" err="1" smtClean="0"/>
              <a:t>sofistikuar</a:t>
            </a:r>
            <a:r>
              <a:rPr lang="en-US" dirty="0" smtClean="0"/>
              <a:t>. </a:t>
            </a:r>
            <a:r>
              <a:rPr lang="en-US" dirty="0" err="1" smtClean="0"/>
              <a:t>Zanafillën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e </a:t>
            </a:r>
            <a:r>
              <a:rPr lang="en-US" dirty="0" err="1" smtClean="0"/>
              <a:t>makinave</a:t>
            </a:r>
            <a:r>
              <a:rPr lang="en-US" dirty="0" smtClean="0"/>
              <a:t> </a:t>
            </a:r>
            <a:r>
              <a:rPr lang="en-US" dirty="0" err="1" smtClean="0"/>
              <a:t>llogaritëse</a:t>
            </a:r>
            <a:r>
              <a:rPr lang="en-US" dirty="0" smtClean="0"/>
              <a:t> e ka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. Si </a:t>
            </a:r>
            <a:r>
              <a:rPr lang="en-US" dirty="0" err="1" smtClean="0"/>
              <a:t>datë</a:t>
            </a:r>
            <a:r>
              <a:rPr lang="en-US" dirty="0" smtClean="0"/>
              <a:t> </a:t>
            </a:r>
            <a:r>
              <a:rPr lang="en-US" dirty="0" err="1" smtClean="0"/>
              <a:t>fillimi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shpikjes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kompjuterëve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përmendim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1673.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matematikani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njohur</a:t>
            </a:r>
            <a:r>
              <a:rPr lang="en-US" dirty="0" smtClean="0"/>
              <a:t> </a:t>
            </a:r>
            <a:r>
              <a:rPr lang="en-US" dirty="0" err="1" smtClean="0"/>
              <a:t>Leibnic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shtyrë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nevojat</a:t>
            </a:r>
            <a:r>
              <a:rPr lang="en-US" dirty="0" smtClean="0"/>
              <a:t> e </a:t>
            </a:r>
            <a:r>
              <a:rPr lang="en-US" dirty="0" err="1" smtClean="0"/>
              <a:t>atëhershme</a:t>
            </a:r>
            <a:r>
              <a:rPr lang="en-US" dirty="0" smtClean="0"/>
              <a:t> </a:t>
            </a:r>
            <a:r>
              <a:rPr lang="en-US" dirty="0" err="1" smtClean="0"/>
              <a:t>ushtarake</a:t>
            </a:r>
            <a:r>
              <a:rPr lang="en-US" dirty="0" smtClean="0"/>
              <a:t> </a:t>
            </a:r>
            <a:r>
              <a:rPr lang="en-US" dirty="0" err="1" smtClean="0"/>
              <a:t>arriti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ndërtojë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sofistikuar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u </a:t>
            </a:r>
            <a:r>
              <a:rPr lang="en-US" dirty="0" err="1" smtClean="0"/>
              <a:t>quajt</a:t>
            </a:r>
            <a:r>
              <a:rPr lang="en-US" dirty="0" smtClean="0"/>
              <a:t> </a:t>
            </a:r>
            <a:r>
              <a:rPr lang="en-US" dirty="0" err="1" smtClean="0"/>
              <a:t>arifmometër</a:t>
            </a:r>
            <a:r>
              <a:rPr lang="en-US" dirty="0" smtClean="0"/>
              <a:t>. </a:t>
            </a:r>
            <a:r>
              <a:rPr lang="en-US" dirty="0" err="1" smtClean="0"/>
              <a:t>Arifmometri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mekanike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bënte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r>
              <a:rPr lang="en-US" dirty="0" smtClean="0"/>
              <a:t> </a:t>
            </a:r>
            <a:r>
              <a:rPr lang="en-US" dirty="0" err="1" smtClean="0"/>
              <a:t>kryerjen</a:t>
            </a:r>
            <a:r>
              <a:rPr lang="en-US" dirty="0" smtClean="0"/>
              <a:t> e </a:t>
            </a:r>
            <a:r>
              <a:rPr lang="en-US" dirty="0" err="1" smtClean="0"/>
              <a:t>katër</a:t>
            </a:r>
            <a:r>
              <a:rPr lang="en-US" dirty="0" smtClean="0"/>
              <a:t> </a:t>
            </a:r>
            <a:r>
              <a:rPr lang="en-US" dirty="0" err="1" smtClean="0"/>
              <a:t>veprimeve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matematikës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u </a:t>
            </a:r>
            <a:r>
              <a:rPr lang="en-US" dirty="0" err="1" smtClean="0"/>
              <a:t>përdor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shekullin</a:t>
            </a:r>
            <a:r>
              <a:rPr lang="en-US" dirty="0" smtClean="0"/>
              <a:t> XIX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</a:t>
            </a:r>
            <a:r>
              <a:rPr lang="en-US" dirty="0" err="1" smtClean="0"/>
              <a:t>artilerisë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llogaritjet</a:t>
            </a:r>
            <a:r>
              <a:rPr lang="en-US" dirty="0" smtClean="0"/>
              <a:t> </a:t>
            </a:r>
            <a:r>
              <a:rPr lang="en-US" dirty="0" err="1" smtClean="0"/>
              <a:t>balistike</a:t>
            </a:r>
            <a:endParaRPr lang="en-US" dirty="0"/>
          </a:p>
        </p:txBody>
      </p:sp>
      <p:pic>
        <p:nvPicPr>
          <p:cNvPr id="1026" name="Picture 2" descr="C:\Users\kodra\Desktop\290px-Arithmome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648200"/>
            <a:ext cx="2645224" cy="1998171"/>
          </a:xfrm>
          <a:prstGeom prst="rect">
            <a:avLst/>
          </a:prstGeom>
          <a:noFill/>
        </p:spPr>
      </p:pic>
      <p:pic>
        <p:nvPicPr>
          <p:cNvPr id="1028" name="Picture 4" descr="C:\Users\kodra\Desktop\Gottfried_Wilhelm_von_Leibni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00600"/>
            <a:ext cx="1717964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76600"/>
            <a:ext cx="5105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5257800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kodra\Desktop\eds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6710117" cy="4926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Kompjuteri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ne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jeten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tone.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Kompjuteri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pjese</a:t>
            </a:r>
            <a:r>
              <a:rPr lang="en-US" dirty="0" smtClean="0"/>
              <a:t> e </a:t>
            </a:r>
            <a:r>
              <a:rPr lang="en-US" dirty="0" err="1" smtClean="0"/>
              <a:t>pandashme</a:t>
            </a:r>
            <a:r>
              <a:rPr lang="en-US" dirty="0" smtClean="0"/>
              <a:t> e </a:t>
            </a:r>
            <a:r>
              <a:rPr lang="en-US" dirty="0" err="1" smtClean="0"/>
              <a:t>rutines</a:t>
            </a:r>
            <a:r>
              <a:rPr lang="en-US" dirty="0" smtClean="0"/>
              <a:t> </a:t>
            </a:r>
            <a:r>
              <a:rPr lang="en-US" dirty="0" err="1" smtClean="0"/>
              <a:t>sone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perditshme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paisje</a:t>
            </a:r>
            <a:r>
              <a:rPr lang="en-US" dirty="0" smtClean="0"/>
              <a:t> u </a:t>
            </a:r>
            <a:r>
              <a:rPr lang="en-US" dirty="0" err="1" smtClean="0"/>
              <a:t>krijua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lehtesuar</a:t>
            </a:r>
            <a:r>
              <a:rPr lang="en-US" dirty="0" smtClean="0"/>
              <a:t> </a:t>
            </a:r>
            <a:r>
              <a:rPr lang="en-US" dirty="0" err="1" smtClean="0"/>
              <a:t>ushtrimet</a:t>
            </a:r>
            <a:r>
              <a:rPr lang="en-US" dirty="0" smtClean="0"/>
              <a:t> </a:t>
            </a:r>
            <a:r>
              <a:rPr lang="en-US" dirty="0" err="1" smtClean="0"/>
              <a:t>matematikore</a:t>
            </a:r>
            <a:r>
              <a:rPr lang="en-US" dirty="0" smtClean="0"/>
              <a:t>(</a:t>
            </a:r>
            <a:r>
              <a:rPr lang="en-US" dirty="0" err="1" smtClean="0"/>
              <a:t>mbledhje,zbritje,shumezim,pjesetim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)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u </a:t>
            </a:r>
            <a:r>
              <a:rPr lang="en-US" dirty="0" err="1" smtClean="0"/>
              <a:t>mendua</a:t>
            </a:r>
            <a:r>
              <a:rPr lang="en-US" dirty="0" smtClean="0"/>
              <a:t> se do </a:t>
            </a:r>
            <a:r>
              <a:rPr lang="en-US" dirty="0" err="1" smtClean="0"/>
              <a:t>evulonte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behej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pjese</a:t>
            </a:r>
            <a:r>
              <a:rPr lang="en-US" dirty="0" smtClean="0"/>
              <a:t> </a:t>
            </a:r>
            <a:r>
              <a:rPr lang="en-US" dirty="0" err="1" smtClean="0"/>
              <a:t>mjaft</a:t>
            </a:r>
            <a:r>
              <a:rPr lang="en-US" dirty="0" smtClean="0"/>
              <a:t> e </a:t>
            </a:r>
            <a:r>
              <a:rPr lang="en-US" dirty="0" err="1" smtClean="0"/>
              <a:t>rendesishme</a:t>
            </a:r>
            <a:r>
              <a:rPr lang="en-US" dirty="0" smtClean="0"/>
              <a:t> per ne. </a:t>
            </a:r>
          </a:p>
          <a:p>
            <a:r>
              <a:rPr lang="en-US" dirty="0" err="1" smtClean="0"/>
              <a:t>Kompjuteri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perdoret</a:t>
            </a:r>
            <a:r>
              <a:rPr lang="en-US" dirty="0" smtClean="0"/>
              <a:t> </a:t>
            </a:r>
            <a:r>
              <a:rPr lang="en-US" dirty="0" err="1" smtClean="0"/>
              <a:t>vetem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kryer</a:t>
            </a:r>
            <a:r>
              <a:rPr lang="en-US" dirty="0" smtClean="0"/>
              <a:t>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veprime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per </a:t>
            </a:r>
            <a:r>
              <a:rPr lang="en-US" dirty="0" err="1" smtClean="0"/>
              <a:t>zbavitje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muzike</a:t>
            </a:r>
            <a:r>
              <a:rPr lang="en-US" dirty="0" smtClean="0"/>
              <a:t>, video, </a:t>
            </a:r>
            <a:r>
              <a:rPr lang="en-US" dirty="0" err="1" smtClean="0"/>
              <a:t>lojera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Fale</a:t>
            </a:r>
            <a:r>
              <a:rPr lang="en-US" dirty="0" smtClean="0"/>
              <a:t> </a:t>
            </a:r>
            <a:r>
              <a:rPr lang="en-US" dirty="0" err="1" smtClean="0"/>
              <a:t>krijimtarise</a:t>
            </a:r>
            <a:r>
              <a:rPr lang="en-US" dirty="0" smtClean="0"/>
              <a:t> se </a:t>
            </a:r>
            <a:r>
              <a:rPr lang="en-US" dirty="0" err="1" smtClean="0"/>
              <a:t>krijueseve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medhenj</a:t>
            </a:r>
            <a:r>
              <a:rPr lang="en-US" dirty="0" smtClean="0"/>
              <a:t>, </a:t>
            </a:r>
            <a:r>
              <a:rPr lang="en-US" dirty="0" err="1" smtClean="0"/>
              <a:t>kompjuteri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zbavitese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kaluar</a:t>
            </a:r>
            <a:r>
              <a:rPr lang="en-US" dirty="0" smtClean="0"/>
              <a:t> </a:t>
            </a:r>
            <a:r>
              <a:rPr lang="en-US" dirty="0" err="1" smtClean="0"/>
              <a:t>kohen</a:t>
            </a:r>
            <a:r>
              <a:rPr lang="en-US" dirty="0" smtClean="0"/>
              <a:t>. </a:t>
            </a:r>
            <a:r>
              <a:rPr lang="en-US" dirty="0" err="1" smtClean="0"/>
              <a:t>Cka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me </a:t>
            </a:r>
            <a:r>
              <a:rPr lang="en-US" dirty="0" err="1" smtClean="0"/>
              <a:t>zbavitese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“website-t” e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ndihmojne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mbledhim</a:t>
            </a:r>
            <a:r>
              <a:rPr lang="en-US" dirty="0" smtClean="0"/>
              <a:t> </a:t>
            </a:r>
            <a:r>
              <a:rPr lang="en-US" dirty="0" err="1" smtClean="0"/>
              <a:t>informacione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458200" cy="123748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Algerian" pitchFamily="82" charset="0"/>
              </a:rPr>
              <a:t>PUNUAN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229600" cy="438912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3200" dirty="0" smtClean="0">
                <a:latin typeface="Baskerville Old Face" pitchFamily="18" charset="0"/>
              </a:rPr>
              <a:t>-</a:t>
            </a:r>
            <a:r>
              <a:rPr lang="en-US" sz="3200" dirty="0" err="1" smtClean="0">
                <a:latin typeface="Baskerville Old Face" pitchFamily="18" charset="0"/>
              </a:rPr>
              <a:t>Romina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Kodra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</a:p>
          <a:p>
            <a:pPr lvl="1" algn="ctr">
              <a:buNone/>
            </a:pPr>
            <a:r>
              <a:rPr lang="en-US" sz="3200" dirty="0" smtClean="0">
                <a:latin typeface="Baskerville Old Face" pitchFamily="18" charset="0"/>
              </a:rPr>
              <a:t>-</a:t>
            </a:r>
            <a:r>
              <a:rPr lang="en-US" sz="3200" dirty="0" err="1" smtClean="0">
                <a:latin typeface="Baskerville Old Face" pitchFamily="18" charset="0"/>
              </a:rPr>
              <a:t>Amela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Planaj</a:t>
            </a:r>
            <a:r>
              <a:rPr lang="en-US" sz="3200" dirty="0" smtClean="0">
                <a:latin typeface="Baskerville Old Face" pitchFamily="18" charset="0"/>
              </a:rPr>
              <a:t> </a:t>
            </a:r>
          </a:p>
          <a:p>
            <a:pPr lvl="1" algn="ctr">
              <a:buNone/>
            </a:pPr>
            <a:r>
              <a:rPr lang="en-US" sz="3200" dirty="0" smtClean="0">
                <a:latin typeface="Baskerville Old Face" pitchFamily="18" charset="0"/>
              </a:rPr>
              <a:t>-</a:t>
            </a:r>
            <a:r>
              <a:rPr lang="en-US" sz="3200" dirty="0" err="1" smtClean="0">
                <a:latin typeface="Baskerville Old Face" pitchFamily="18" charset="0"/>
              </a:rPr>
              <a:t>Fatbardha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Kasemi</a:t>
            </a:r>
            <a:endParaRPr lang="en-US" sz="3200" dirty="0" smtClean="0">
              <a:latin typeface="Baskerville Old Face" pitchFamily="18" charset="0"/>
            </a:endParaRPr>
          </a:p>
          <a:p>
            <a:pPr lvl="1" algn="ctr">
              <a:buNone/>
            </a:pPr>
            <a:r>
              <a:rPr lang="en-US" sz="3200" dirty="0" smtClean="0">
                <a:latin typeface="Baskerville Old Face" pitchFamily="18" charset="0"/>
              </a:rPr>
              <a:t>-</a:t>
            </a:r>
            <a:r>
              <a:rPr lang="en-US" sz="3200" dirty="0" err="1" smtClean="0">
                <a:latin typeface="Baskerville Old Face" pitchFamily="18" charset="0"/>
              </a:rPr>
              <a:t>Kristian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Begeja</a:t>
            </a:r>
            <a:endParaRPr lang="en-US" sz="3200" dirty="0" smtClean="0">
              <a:latin typeface="Baskerville Old Face" pitchFamily="18" charset="0"/>
            </a:endParaRPr>
          </a:p>
          <a:p>
            <a:pPr lvl="1" algn="ctr">
              <a:buNone/>
            </a:pPr>
            <a:r>
              <a:rPr lang="en-US" sz="3200" dirty="0" smtClean="0">
                <a:latin typeface="Baskerville Old Face" pitchFamily="18" charset="0"/>
              </a:rPr>
              <a:t>-</a:t>
            </a:r>
            <a:r>
              <a:rPr lang="en-US" sz="3200" dirty="0" err="1" smtClean="0">
                <a:latin typeface="Baskerville Old Face" pitchFamily="18" charset="0"/>
              </a:rPr>
              <a:t>Blerta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Hutaj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endParaRPr lang="en-US" sz="32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Charles Babbage. 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/>
              <a:t>Charles Babbage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krijuesi</a:t>
            </a:r>
            <a:r>
              <a:rPr lang="en-US" dirty="0" smtClean="0"/>
              <a:t> I pare I </a:t>
            </a:r>
            <a:r>
              <a:rPr lang="en-US" dirty="0" err="1" smtClean="0"/>
              <a:t>kompjuterit</a:t>
            </a:r>
            <a:r>
              <a:rPr lang="en-US" dirty="0" smtClean="0"/>
              <a:t>. Ai </a:t>
            </a:r>
            <a:r>
              <a:rPr lang="en-US" dirty="0" err="1" smtClean="0"/>
              <a:t>filloi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ndërtonte</a:t>
            </a:r>
            <a:r>
              <a:rPr lang="en-US" dirty="0" smtClean="0"/>
              <a:t> </a:t>
            </a:r>
            <a:r>
              <a:rPr lang="en-US" dirty="0" err="1" smtClean="0"/>
              <a:t>kompjuterin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viteve</a:t>
            </a:r>
            <a:r>
              <a:rPr lang="en-US" dirty="0" smtClean="0"/>
              <a:t> 1822,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ndryshe</a:t>
            </a:r>
            <a:r>
              <a:rPr lang="en-US" dirty="0" smtClean="0"/>
              <a:t> u </a:t>
            </a:r>
            <a:r>
              <a:rPr lang="en-US" dirty="0" err="1" smtClean="0"/>
              <a:t>quajt</a:t>
            </a:r>
            <a:r>
              <a:rPr lang="en-US" dirty="0" smtClean="0"/>
              <a:t>  </a:t>
            </a:r>
            <a:r>
              <a:rPr lang="en-US" dirty="0" err="1" smtClean="0"/>
              <a:t>Babai</a:t>
            </a:r>
            <a:r>
              <a:rPr lang="en-US" dirty="0" smtClean="0"/>
              <a:t> I </a:t>
            </a:r>
            <a:r>
              <a:rPr lang="en-US" dirty="0" err="1" smtClean="0"/>
              <a:t>kompjuterit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C:\Users\kodr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98859"/>
            <a:ext cx="3089275" cy="3659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Vitet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krijimeve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paisjeve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kompjuterike</a:t>
            </a:r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 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duheshin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vite</a:t>
            </a:r>
            <a:r>
              <a:rPr lang="en-US" dirty="0" smtClean="0"/>
              <a:t> e </a:t>
            </a:r>
            <a:r>
              <a:rPr lang="en-US" dirty="0" err="1" smtClean="0"/>
              <a:t>përpjekje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t’ju</a:t>
            </a:r>
            <a:r>
              <a:rPr lang="en-US" dirty="0" smtClean="0"/>
              <a:t> </a:t>
            </a:r>
            <a:r>
              <a:rPr lang="en-US" dirty="0" err="1" smtClean="0"/>
              <a:t>afruar</a:t>
            </a:r>
            <a:r>
              <a:rPr lang="en-US" dirty="0" smtClean="0"/>
              <a:t> </a:t>
            </a:r>
            <a:r>
              <a:rPr lang="en-US" dirty="0" err="1" smtClean="0"/>
              <a:t>koncepteve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sotme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tillë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përdorim</a:t>
            </a:r>
            <a:r>
              <a:rPr lang="en-US" dirty="0" smtClean="0"/>
              <a:t> ne sot.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faqet</a:t>
            </a:r>
            <a:r>
              <a:rPr lang="en-US" dirty="0" smtClean="0"/>
              <a:t> e </a:t>
            </a:r>
            <a:r>
              <a:rPr lang="en-US" dirty="0" err="1" smtClean="0"/>
              <a:t>mëposhtme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shfaqen</a:t>
            </a:r>
            <a:r>
              <a:rPr lang="en-US" dirty="0" smtClean="0"/>
              <a:t> </a:t>
            </a:r>
            <a:r>
              <a:rPr lang="en-US" dirty="0" err="1" smtClean="0"/>
              <a:t>datat</a:t>
            </a:r>
            <a:r>
              <a:rPr lang="en-US" dirty="0" smtClean="0"/>
              <a:t> e </a:t>
            </a:r>
            <a:r>
              <a:rPr lang="en-US" dirty="0" err="1" smtClean="0"/>
              <a:t>krijimeve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këtyre</a:t>
            </a:r>
            <a:r>
              <a:rPr lang="en-US" dirty="0" smtClean="0"/>
              <a:t> </a:t>
            </a:r>
            <a:r>
              <a:rPr lang="en-US" dirty="0" err="1" smtClean="0"/>
              <a:t>paisjeve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morën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zhvillim</a:t>
            </a:r>
            <a:r>
              <a:rPr lang="en-US" dirty="0" smtClean="0"/>
              <a:t> </a:t>
            </a:r>
            <a:r>
              <a:rPr lang="en-US" dirty="0" err="1" smtClean="0"/>
              <a:t>mjaft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shpejtë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Viti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1949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389120"/>
          </a:xfrm>
        </p:spPr>
        <p:txBody>
          <a:bodyPr/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u </a:t>
            </a:r>
            <a:r>
              <a:rPr lang="en-US" dirty="0" err="1" smtClean="0"/>
              <a:t>shpik</a:t>
            </a:r>
            <a:r>
              <a:rPr lang="en-US" dirty="0" smtClean="0"/>
              <a:t> </a:t>
            </a:r>
            <a:r>
              <a:rPr lang="en-US" dirty="0" err="1" smtClean="0"/>
              <a:t>transistori</a:t>
            </a:r>
            <a:r>
              <a:rPr lang="en-US" dirty="0" smtClean="0"/>
              <a:t>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zëvendësonte</a:t>
            </a:r>
            <a:r>
              <a:rPr lang="en-US" dirty="0" smtClean="0"/>
              <a:t> </a:t>
            </a:r>
            <a:r>
              <a:rPr lang="en-US" dirty="0" err="1" smtClean="0"/>
              <a:t>llambat</a:t>
            </a:r>
            <a:r>
              <a:rPr lang="en-US" dirty="0" smtClean="0"/>
              <a:t> </a:t>
            </a:r>
            <a:r>
              <a:rPr lang="en-US" dirty="0" err="1" smtClean="0"/>
              <a:t>elektrike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drejtime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C:\Users\kodra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5486400" cy="32616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Viti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1960 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transistor </a:t>
            </a:r>
            <a:r>
              <a:rPr lang="en-US" dirty="0" err="1" smtClean="0"/>
              <a:t>prodhohej</a:t>
            </a:r>
            <a:r>
              <a:rPr lang="en-US" dirty="0" smtClean="0"/>
              <a:t> e </a:t>
            </a:r>
            <a:r>
              <a:rPr lang="en-US" dirty="0" err="1" smtClean="0"/>
              <a:t>montohej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skemën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vete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kërkonte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punë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madhe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u </a:t>
            </a:r>
            <a:r>
              <a:rPr lang="en-US" dirty="0" err="1" smtClean="0"/>
              <a:t>shpikën</a:t>
            </a:r>
            <a:r>
              <a:rPr lang="en-US" dirty="0" smtClean="0"/>
              <a:t> </a:t>
            </a:r>
            <a:r>
              <a:rPr lang="en-US" dirty="0" err="1" smtClean="0"/>
              <a:t>skemat</a:t>
            </a:r>
            <a:r>
              <a:rPr lang="en-US" dirty="0" smtClean="0"/>
              <a:t> </a:t>
            </a:r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lehtësuan</a:t>
            </a:r>
            <a:r>
              <a:rPr lang="en-US" dirty="0" smtClean="0"/>
              <a:t> </a:t>
            </a:r>
            <a:r>
              <a:rPr lang="en-US" dirty="0" err="1" smtClean="0"/>
              <a:t>prodhimin</a:t>
            </a:r>
            <a:r>
              <a:rPr lang="en-US" dirty="0" smtClean="0"/>
              <a:t> e </a:t>
            </a:r>
            <a:r>
              <a:rPr lang="en-US" dirty="0" err="1" smtClean="0"/>
              <a:t>kompjuterëve</a:t>
            </a:r>
            <a:endParaRPr lang="en-US" dirty="0"/>
          </a:p>
        </p:txBody>
      </p:sp>
      <p:pic>
        <p:nvPicPr>
          <p:cNvPr id="4098" name="Picture 2" descr="C:\Users\kodra\Desktop\Kilby_solid_circ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3781353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Viti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1970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Viti</a:t>
            </a:r>
            <a:r>
              <a:rPr lang="en-US" dirty="0" smtClean="0"/>
              <a:t> 1970 </a:t>
            </a:r>
            <a:r>
              <a:rPr lang="en-US" dirty="0" err="1" smtClean="0"/>
              <a:t>shënon</a:t>
            </a:r>
            <a:r>
              <a:rPr lang="en-US" dirty="0" smtClean="0"/>
              <a:t> </a:t>
            </a:r>
            <a:r>
              <a:rPr lang="en-US" dirty="0" err="1" smtClean="0"/>
              <a:t>datën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</a:t>
            </a:r>
            <a:r>
              <a:rPr lang="en-US" dirty="0" err="1" smtClean="0"/>
              <a:t>inxhinieri</a:t>
            </a:r>
            <a:r>
              <a:rPr lang="en-US" dirty="0" smtClean="0"/>
              <a:t> Hoff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firmës</a:t>
            </a:r>
            <a:r>
              <a:rPr lang="en-US" dirty="0" smtClean="0"/>
              <a:t> INTEL </a:t>
            </a:r>
            <a:r>
              <a:rPr lang="en-US" dirty="0" smtClean="0"/>
              <a:t> </a:t>
            </a:r>
            <a:r>
              <a:rPr lang="en-US" dirty="0" err="1" smtClean="0"/>
              <a:t>ndërtoi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skemë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vetitë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ngjante</a:t>
            </a:r>
            <a:r>
              <a:rPr lang="en-US" dirty="0" smtClean="0"/>
              <a:t> </a:t>
            </a:r>
            <a:r>
              <a:rPr lang="en-US" dirty="0" err="1" smtClean="0"/>
              <a:t>trurit</a:t>
            </a:r>
            <a:r>
              <a:rPr lang="en-US" dirty="0" smtClean="0"/>
              <a:t> (</a:t>
            </a:r>
            <a:r>
              <a:rPr lang="en-US" dirty="0" smtClean="0">
                <a:hlinkClick r:id="rId2" tooltip="CPU"/>
              </a:rPr>
              <a:t>CPU</a:t>
            </a:r>
            <a:r>
              <a:rPr lang="en-US" dirty="0" smtClean="0"/>
              <a:t>)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kompjuterëve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mëdhenj</a:t>
            </a:r>
            <a:r>
              <a:rPr lang="en-US" dirty="0" smtClean="0"/>
              <a:t>.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procesori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me </a:t>
            </a:r>
            <a:r>
              <a:rPr lang="en-US" dirty="0" err="1" smtClean="0"/>
              <a:t>emrin</a:t>
            </a:r>
            <a:r>
              <a:rPr lang="en-US" dirty="0" smtClean="0"/>
              <a:t> INTEL-4004</a:t>
            </a:r>
            <a:endParaRPr lang="en-US" dirty="0"/>
          </a:p>
        </p:txBody>
      </p:sp>
      <p:pic>
        <p:nvPicPr>
          <p:cNvPr id="5122" name="Picture 2" descr="C:\Users\kodra\Desktop\intel-4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10000"/>
            <a:ext cx="3454400" cy="2694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Viti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‘75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nxori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 </a:t>
            </a:r>
            <a:r>
              <a:rPr lang="en-US" dirty="0" err="1" smtClean="0"/>
              <a:t>kompjuterin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komercial</a:t>
            </a:r>
            <a:r>
              <a:rPr lang="en-US" dirty="0" smtClean="0"/>
              <a:t> Altair 8800, me </a:t>
            </a:r>
            <a:r>
              <a:rPr lang="en-US" dirty="0" err="1" smtClean="0"/>
              <a:t>procesor</a:t>
            </a:r>
            <a:r>
              <a:rPr lang="en-US" dirty="0" smtClean="0"/>
              <a:t> INTEL-8080,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kushtonte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5000 $ pa </a:t>
            </a:r>
            <a:r>
              <a:rPr lang="en-US" dirty="0" err="1" smtClean="0"/>
              <a:t>ekran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pa </a:t>
            </a:r>
            <a:r>
              <a:rPr lang="en-US" dirty="0" err="1" smtClean="0"/>
              <a:t>tastierë</a:t>
            </a:r>
            <a:r>
              <a:rPr lang="en-US" dirty="0" smtClean="0"/>
              <a:t>, me </a:t>
            </a:r>
            <a:r>
              <a:rPr lang="en-US" dirty="0" err="1" smtClean="0"/>
              <a:t>memorie</a:t>
            </a:r>
            <a:r>
              <a:rPr lang="en-US" dirty="0" smtClean="0"/>
              <a:t> 256 Kb.</a:t>
            </a:r>
            <a:endParaRPr lang="en-US" dirty="0"/>
          </a:p>
        </p:txBody>
      </p:sp>
      <p:pic>
        <p:nvPicPr>
          <p:cNvPr id="6146" name="Picture 2" descr="C:\Users\kodra\Desktop\Altair_8800_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458434" cy="312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Viti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1981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389120"/>
          </a:xfrm>
        </p:spPr>
        <p:txBody>
          <a:bodyPr/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Doli</a:t>
            </a:r>
            <a:r>
              <a:rPr lang="en-US" dirty="0" smtClean="0"/>
              <a:t> ne </a:t>
            </a:r>
            <a:r>
              <a:rPr lang="en-US" dirty="0" err="1" smtClean="0"/>
              <a:t>treg</a:t>
            </a:r>
            <a:r>
              <a:rPr lang="en-US" dirty="0" smtClean="0"/>
              <a:t> IBM PC (PC-Personal Computer)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. </a:t>
            </a:r>
            <a:r>
              <a:rPr lang="en-US" dirty="0" err="1" smtClean="0"/>
              <a:t>Falë</a:t>
            </a:r>
            <a:r>
              <a:rPr lang="en-US" dirty="0" smtClean="0"/>
              <a:t> </a:t>
            </a:r>
            <a:r>
              <a:rPr lang="en-US" dirty="0" err="1" smtClean="0"/>
              <a:t>lirisë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dha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</a:t>
            </a:r>
            <a:r>
              <a:rPr lang="en-US" dirty="0" err="1" smtClean="0"/>
              <a:t>departamentit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PC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punuar</a:t>
            </a:r>
            <a:r>
              <a:rPr lang="en-US" dirty="0" smtClean="0"/>
              <a:t> me </a:t>
            </a:r>
            <a:r>
              <a:rPr lang="en-US" dirty="0" err="1" smtClean="0"/>
              <a:t>blloqe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firmave</a:t>
            </a:r>
            <a:r>
              <a:rPr lang="en-US" dirty="0" smtClean="0"/>
              <a:t> e </a:t>
            </a:r>
            <a:r>
              <a:rPr lang="en-US" dirty="0" err="1" smtClean="0"/>
              <a:t>prodhimeve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.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ndihmoi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e </a:t>
            </a:r>
            <a:r>
              <a:rPr lang="en-US" dirty="0" err="1" smtClean="0"/>
              <a:t>shpejtë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kompjuterëve</a:t>
            </a:r>
            <a:r>
              <a:rPr lang="en-US" dirty="0" smtClean="0"/>
              <a:t> IBM PC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mungesa</a:t>
            </a:r>
            <a:r>
              <a:rPr lang="en-US" dirty="0" smtClean="0"/>
              <a:t> e </a:t>
            </a:r>
            <a:r>
              <a:rPr lang="en-US" dirty="0" err="1" smtClean="0"/>
              <a:t>sekretit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mënyra</a:t>
            </a:r>
            <a:r>
              <a:rPr lang="en-US" dirty="0" smtClean="0"/>
              <a:t> e </a:t>
            </a:r>
            <a:r>
              <a:rPr lang="en-US" dirty="0" err="1" smtClean="0"/>
              <a:t>ndërtimit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. </a:t>
            </a:r>
            <a:endParaRPr lang="en-US" dirty="0"/>
          </a:p>
        </p:txBody>
      </p:sp>
      <p:pic>
        <p:nvPicPr>
          <p:cNvPr id="7170" name="Picture 2" descr="C:\Users\kodra\Desktop\Ibm_pc_5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21517"/>
            <a:ext cx="2514600" cy="2336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417</Words>
  <Application>Microsoft Office PowerPoint</Application>
  <PresentationFormat>On-screen Show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PUNE PROJEKT</vt:lpstr>
      <vt:lpstr>Kompjuteri I parë</vt:lpstr>
      <vt:lpstr>Charles Babbage. </vt:lpstr>
      <vt:lpstr>Vitet e krijimeve te paisjeve kompjuterike </vt:lpstr>
      <vt:lpstr>Viti 1949</vt:lpstr>
      <vt:lpstr>Viti 1960 </vt:lpstr>
      <vt:lpstr>Viti 1970</vt:lpstr>
      <vt:lpstr>Viti ‘75</vt:lpstr>
      <vt:lpstr>Viti 1981</vt:lpstr>
      <vt:lpstr>Makina WilhelmSchickard-it                           Makina             Holeritit</vt:lpstr>
      <vt:lpstr>Gjeneratat e kompjutereve </vt:lpstr>
      <vt:lpstr>Gjenerata e pare</vt:lpstr>
      <vt:lpstr>Gjenerata e dyte</vt:lpstr>
      <vt:lpstr>Gjenerata e trete </vt:lpstr>
      <vt:lpstr>Gjenerata e katert </vt:lpstr>
      <vt:lpstr>Diferenca midis kompjuterit te pare dhe atij te sotem </vt:lpstr>
      <vt:lpstr>Slide 17</vt:lpstr>
      <vt:lpstr>Slide 18</vt:lpstr>
      <vt:lpstr>Slide 19</vt:lpstr>
      <vt:lpstr>Slide 20</vt:lpstr>
      <vt:lpstr>Kompjuteri ne jeten tone.</vt:lpstr>
      <vt:lpstr>PUNUAN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PUNE PROJEKT</dc:title>
  <dc:creator>kodra</dc:creator>
  <cp:lastModifiedBy>kodra</cp:lastModifiedBy>
  <cp:revision>12</cp:revision>
  <dcterms:created xsi:type="dcterms:W3CDTF">2016-06-02T14:13:06Z</dcterms:created>
  <dcterms:modified xsi:type="dcterms:W3CDTF">2016-06-02T16:02:04Z</dcterms:modified>
</cp:coreProperties>
</file>