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koll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350602-D091-4F49-86E8-64FB8A02C892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B25014-996A-45A0-9A19-4CEED6081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Kompjute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CP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I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381000"/>
            <a:ext cx="8229600" cy="2819400"/>
          </a:xfrm>
        </p:spPr>
        <p:txBody>
          <a:bodyPr>
            <a:normAutofit fontScale="90000"/>
          </a:bodyPr>
          <a:lstStyle/>
          <a:p>
            <a:pPr marL="914400" indent="-914400" algn="l"/>
            <a:r>
              <a:rPr lang="en-US" dirty="0" smtClean="0"/>
              <a:t>       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/>
              <a:t> </a:t>
            </a:r>
            <a:r>
              <a:rPr lang="en-US" sz="3100" dirty="0" err="1" smtClean="0"/>
              <a:t>tema</a:t>
            </a:r>
            <a:r>
              <a:rPr lang="en-US" sz="3100" dirty="0" smtClean="0"/>
              <a:t> :</a:t>
            </a:r>
            <a:r>
              <a:rPr lang="en-US" sz="3100" dirty="0" err="1" smtClean="0"/>
              <a:t>historia</a:t>
            </a:r>
            <a:r>
              <a:rPr lang="en-US" sz="3100" dirty="0" smtClean="0"/>
              <a:t> e </a:t>
            </a:r>
            <a:r>
              <a:rPr lang="en-US" sz="3100" dirty="0" err="1" smtClean="0"/>
              <a:t>komjutrit</a:t>
            </a:r>
            <a:r>
              <a:rPr lang="en-US" sz="3100" dirty="0" smtClean="0"/>
              <a:t>   </a:t>
            </a:r>
            <a:br>
              <a:rPr lang="en-US" sz="3100" dirty="0" smtClean="0"/>
            </a:br>
            <a:r>
              <a:rPr lang="en-US" sz="3100" dirty="0" smtClean="0"/>
              <a:t>,</a:t>
            </a:r>
            <a:r>
              <a:rPr lang="en-US" sz="3100" dirty="0" err="1" smtClean="0"/>
              <a:t>kompjutrat</a:t>
            </a:r>
            <a:r>
              <a:rPr lang="en-US" sz="3100" dirty="0" smtClean="0"/>
              <a:t> e pare .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/>
          <a:lstStyle/>
          <a:p>
            <a:r>
              <a:rPr lang="en-US" dirty="0" err="1" smtClean="0"/>
              <a:t>Punuan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1)Helga </a:t>
            </a:r>
            <a:r>
              <a:rPr lang="en-US" dirty="0" err="1" smtClean="0"/>
              <a:t>Tarja</a:t>
            </a:r>
            <a:r>
              <a:rPr lang="en-US" dirty="0" smtClean="0"/>
              <a:t> (</a:t>
            </a:r>
            <a:r>
              <a:rPr lang="en-US" dirty="0" err="1" smtClean="0"/>
              <a:t>kryetare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2)Marcela </a:t>
            </a:r>
            <a:r>
              <a:rPr lang="en-US" dirty="0" err="1" smtClean="0"/>
              <a:t>Sima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3)</a:t>
            </a:r>
            <a:r>
              <a:rPr lang="en-US" dirty="0" err="1" smtClean="0"/>
              <a:t>Alfons</a:t>
            </a:r>
            <a:r>
              <a:rPr lang="en-US" dirty="0" smtClean="0"/>
              <a:t> </a:t>
            </a:r>
            <a:r>
              <a:rPr lang="en-US" dirty="0" err="1" smtClean="0"/>
              <a:t>Kasneci</a:t>
            </a:r>
            <a:endParaRPr lang="en-US" dirty="0" smtClean="0"/>
          </a:p>
          <a:p>
            <a:r>
              <a:rPr lang="en-US" dirty="0" smtClean="0"/>
              <a:t>4)</a:t>
            </a:r>
            <a:r>
              <a:rPr lang="en-US" dirty="0" err="1" smtClean="0"/>
              <a:t>Santiliano</a:t>
            </a:r>
            <a:r>
              <a:rPr lang="en-US" dirty="0" smtClean="0"/>
              <a:t> </a:t>
            </a:r>
            <a:r>
              <a:rPr lang="en-US" smtClean="0"/>
              <a:t>Sima</a:t>
            </a:r>
            <a:endParaRPr lang="en-US" dirty="0" smtClean="0"/>
          </a:p>
          <a:p>
            <a:r>
              <a:rPr lang="en-US" dirty="0" smtClean="0"/>
              <a:t>5)</a:t>
            </a:r>
            <a:r>
              <a:rPr lang="en-US" dirty="0" err="1" smtClean="0"/>
              <a:t>Lorenc</a:t>
            </a:r>
            <a:r>
              <a:rPr lang="en-US" dirty="0" smtClean="0"/>
              <a:t> </a:t>
            </a:r>
            <a:r>
              <a:rPr lang="en-US" dirty="0" err="1" smtClean="0"/>
              <a:t>Krajni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0"/>
            <a:ext cx="2514600" cy="1819275"/>
          </a:xfrm>
        </p:spPr>
      </p:pic>
      <p:pic>
        <p:nvPicPr>
          <p:cNvPr id="5" name="Picture 4" descr="bekliprojekt1-2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04800"/>
            <a:ext cx="7010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 descr="bekliprojekt1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838200"/>
            <a:ext cx="6076950" cy="5105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 descr="bekliprojekt1-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609600"/>
            <a:ext cx="6391275" cy="490220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ekliprojekt1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6635555" cy="3733800"/>
          </a:xfrm>
        </p:spPr>
      </p:pic>
      <p:pic>
        <p:nvPicPr>
          <p:cNvPr id="5" name="Picture 4" descr="ibm10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113" y="3733800"/>
            <a:ext cx="5666888" cy="312420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33800"/>
            <a:ext cx="3505200" cy="31242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>
                <a:hlinkClick r:id="rId2" tooltip="Kompjuteri"/>
              </a:rPr>
              <a:t>Kompjuteri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llogaritëse</a:t>
            </a:r>
            <a:r>
              <a:rPr lang="en-US" dirty="0" smtClean="0"/>
              <a:t> e </a:t>
            </a:r>
            <a:r>
              <a:rPr lang="en-US" dirty="0" err="1" smtClean="0"/>
              <a:t>sofistikuar</a:t>
            </a:r>
            <a:r>
              <a:rPr lang="en-US" dirty="0" smtClean="0"/>
              <a:t>. </a:t>
            </a:r>
            <a:r>
              <a:rPr lang="en-US" dirty="0" err="1" smtClean="0"/>
              <a:t>Zanafillën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r>
              <a:rPr lang="en-US" dirty="0" smtClean="0"/>
              <a:t> </a:t>
            </a:r>
            <a:r>
              <a:rPr lang="en-US" dirty="0" err="1" smtClean="0"/>
              <a:t>historia</a:t>
            </a:r>
            <a:r>
              <a:rPr lang="en-US" dirty="0" smtClean="0"/>
              <a:t> e </a:t>
            </a:r>
            <a:r>
              <a:rPr lang="en-US" dirty="0" err="1" smtClean="0"/>
              <a:t>makinave</a:t>
            </a:r>
            <a:r>
              <a:rPr lang="en-US" dirty="0" smtClean="0"/>
              <a:t> </a:t>
            </a:r>
            <a:r>
              <a:rPr lang="en-US" dirty="0" err="1" smtClean="0"/>
              <a:t>llogaritëse</a:t>
            </a:r>
            <a:r>
              <a:rPr lang="en-US" dirty="0" smtClean="0"/>
              <a:t> e ka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 Si </a:t>
            </a:r>
            <a:r>
              <a:rPr lang="en-US" dirty="0" err="1" smtClean="0"/>
              <a:t>datë</a:t>
            </a:r>
            <a:r>
              <a:rPr lang="en-US" dirty="0" smtClean="0"/>
              <a:t> </a:t>
            </a:r>
            <a:r>
              <a:rPr lang="en-US" dirty="0" err="1" smtClean="0"/>
              <a:t>fillimi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shpikjes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përmendim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1673.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matematikani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Leibnic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shtyrë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nevojat</a:t>
            </a:r>
            <a:r>
              <a:rPr lang="en-US" dirty="0" smtClean="0"/>
              <a:t> e </a:t>
            </a:r>
            <a:r>
              <a:rPr lang="en-US" dirty="0" err="1" smtClean="0"/>
              <a:t>atëhershme</a:t>
            </a:r>
            <a:r>
              <a:rPr lang="en-US" dirty="0" smtClean="0"/>
              <a:t> </a:t>
            </a:r>
            <a:r>
              <a:rPr lang="en-US" dirty="0" err="1" smtClean="0"/>
              <a:t>ushtarake</a:t>
            </a:r>
            <a:r>
              <a:rPr lang="en-US" dirty="0" smtClean="0"/>
              <a:t> </a:t>
            </a:r>
            <a:r>
              <a:rPr lang="en-US" dirty="0" err="1" smtClean="0"/>
              <a:t>arriti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ndërtojë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sofistikuar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u </a:t>
            </a:r>
            <a:r>
              <a:rPr lang="en-US" dirty="0" err="1" smtClean="0"/>
              <a:t>quajt</a:t>
            </a:r>
            <a:r>
              <a:rPr lang="en-US" dirty="0" smtClean="0"/>
              <a:t> </a:t>
            </a:r>
            <a:r>
              <a:rPr lang="en-US" dirty="0" err="1" smtClean="0"/>
              <a:t>arifmometër</a:t>
            </a:r>
            <a:r>
              <a:rPr lang="en-US" dirty="0" smtClean="0"/>
              <a:t>. </a:t>
            </a:r>
            <a:r>
              <a:rPr lang="en-US" dirty="0" err="1" smtClean="0"/>
              <a:t>Arifmometri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mekanike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bënte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kryerjen</a:t>
            </a:r>
            <a:r>
              <a:rPr lang="en-US" dirty="0" smtClean="0"/>
              <a:t> e </a:t>
            </a:r>
            <a:r>
              <a:rPr lang="en-US" dirty="0" err="1" smtClean="0"/>
              <a:t>katër</a:t>
            </a:r>
            <a:r>
              <a:rPr lang="en-US" dirty="0" smtClean="0"/>
              <a:t> </a:t>
            </a:r>
            <a:r>
              <a:rPr lang="en-US" dirty="0" err="1" smtClean="0"/>
              <a:t>veprimeve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matematikës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shekullin</a:t>
            </a:r>
            <a:r>
              <a:rPr lang="en-US" dirty="0" smtClean="0"/>
              <a:t> XIX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artilerisë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llogaritjet</a:t>
            </a:r>
            <a:r>
              <a:rPr lang="en-US" dirty="0" smtClean="0"/>
              <a:t> </a:t>
            </a:r>
            <a:r>
              <a:rPr lang="en-US" dirty="0" err="1" smtClean="0"/>
              <a:t>balistike</a:t>
            </a:r>
            <a:r>
              <a:rPr lang="en-US" dirty="0" smtClean="0"/>
              <a:t>.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duheshin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e </a:t>
            </a:r>
            <a:r>
              <a:rPr lang="en-US" dirty="0" err="1" smtClean="0"/>
              <a:t>përpjekje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afruar</a:t>
            </a:r>
            <a:r>
              <a:rPr lang="en-US" dirty="0" smtClean="0"/>
              <a:t> </a:t>
            </a:r>
            <a:r>
              <a:rPr lang="en-US" dirty="0" err="1" smtClean="0"/>
              <a:t>koncepteve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tillë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ne sot.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data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meritojnë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përmenden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vrapim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shpejtë</a:t>
            </a:r>
            <a:r>
              <a:rPr lang="en-US" dirty="0" smtClean="0"/>
              <a:t> </a:t>
            </a:r>
            <a:r>
              <a:rPr lang="en-US" dirty="0" err="1" smtClean="0"/>
              <a:t>nëpër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rrugë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Vitet</a:t>
            </a:r>
            <a:r>
              <a:rPr lang="en-US" dirty="0" smtClean="0"/>
              <a:t> 1940-‘50. </a:t>
            </a:r>
            <a:r>
              <a:rPr lang="en-US" dirty="0" err="1" smtClean="0"/>
              <a:t>Kostoja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përmasat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gjigante</a:t>
            </a:r>
            <a:r>
              <a:rPr lang="en-US" dirty="0" smtClean="0"/>
              <a:t>. </a:t>
            </a: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 smtClean="0"/>
              <a:t>kushtonte</a:t>
            </a:r>
            <a:r>
              <a:rPr lang="en-US" dirty="0" smtClean="0"/>
              <a:t> </a:t>
            </a:r>
            <a:r>
              <a:rPr lang="en-US" dirty="0" err="1" smtClean="0"/>
              <a:t>dhjetëra</a:t>
            </a:r>
            <a:r>
              <a:rPr lang="en-US" dirty="0" smtClean="0"/>
              <a:t> </a:t>
            </a:r>
            <a:r>
              <a:rPr lang="en-US" dirty="0" err="1" smtClean="0"/>
              <a:t>mijëra</a:t>
            </a:r>
            <a:r>
              <a:rPr lang="en-US" dirty="0" smtClean="0"/>
              <a:t> </a:t>
            </a:r>
            <a:r>
              <a:rPr lang="en-US" dirty="0" err="1" smtClean="0"/>
              <a:t>dollarë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zinte</a:t>
            </a:r>
            <a:r>
              <a:rPr lang="en-US" dirty="0" smtClean="0"/>
              <a:t> </a:t>
            </a:r>
            <a:r>
              <a:rPr lang="en-US" dirty="0" err="1" smtClean="0"/>
              <a:t>volumin</a:t>
            </a:r>
            <a:r>
              <a:rPr lang="en-US" dirty="0" smtClean="0"/>
              <a:t> e </a:t>
            </a:r>
            <a:r>
              <a:rPr lang="en-US" dirty="0" err="1" smtClean="0"/>
              <a:t>dhomave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mbushura</a:t>
            </a:r>
            <a:r>
              <a:rPr lang="en-US" dirty="0" smtClean="0"/>
              <a:t> me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e </a:t>
            </a:r>
            <a:r>
              <a:rPr lang="en-US" dirty="0" err="1" smtClean="0"/>
              <a:t>mekanike</a:t>
            </a:r>
            <a:r>
              <a:rPr lang="en-US" dirty="0" smtClean="0"/>
              <a:t>. </a:t>
            </a:r>
            <a:r>
              <a:rPr lang="en-US" dirty="0" err="1" smtClean="0"/>
              <a:t>Përveç</a:t>
            </a:r>
            <a:r>
              <a:rPr lang="en-US" dirty="0" smtClean="0"/>
              <a:t> </a:t>
            </a:r>
            <a:r>
              <a:rPr lang="en-US" dirty="0" err="1" smtClean="0"/>
              <a:t>kësaj</a:t>
            </a:r>
            <a:r>
              <a:rPr lang="en-US" dirty="0" smtClean="0"/>
              <a:t> </a:t>
            </a:r>
            <a:r>
              <a:rPr lang="en-US" dirty="0" err="1" smtClean="0"/>
              <a:t>duheshin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njerëzish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kualifikuar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vënien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, </a:t>
            </a:r>
            <a:r>
              <a:rPr lang="en-US" dirty="0" err="1" smtClean="0"/>
              <a:t>mirëmbajtjen</a:t>
            </a:r>
            <a:r>
              <a:rPr lang="en-US" dirty="0" smtClean="0"/>
              <a:t> e </a:t>
            </a:r>
            <a:r>
              <a:rPr lang="en-US" dirty="0" err="1" smtClean="0"/>
              <a:t>remontin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r>
              <a:rPr lang="en-US" dirty="0" err="1" smtClean="0"/>
              <a:t>Viti</a:t>
            </a:r>
            <a:r>
              <a:rPr lang="en-US" dirty="0" smtClean="0"/>
              <a:t> 1949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u </a:t>
            </a:r>
            <a:r>
              <a:rPr lang="en-US" dirty="0" err="1" smtClean="0"/>
              <a:t>shpik</a:t>
            </a:r>
            <a:r>
              <a:rPr lang="en-US" dirty="0" smtClean="0"/>
              <a:t> </a:t>
            </a:r>
            <a:r>
              <a:rPr lang="en-US" dirty="0" err="1" smtClean="0"/>
              <a:t>transistori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zëvendësoi</a:t>
            </a:r>
            <a:r>
              <a:rPr lang="en-US" dirty="0" smtClean="0"/>
              <a:t> </a:t>
            </a:r>
            <a:r>
              <a:rPr lang="en-US" dirty="0" err="1" smtClean="0"/>
              <a:t>llambat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drejtime</a:t>
            </a:r>
            <a:r>
              <a:rPr lang="en-US" dirty="0" smtClean="0"/>
              <a:t>.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përmasat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qëndrueshmëria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 smtClean="0"/>
              <a:t> e </a:t>
            </a:r>
            <a:r>
              <a:rPr lang="en-US" dirty="0" err="1" smtClean="0"/>
              <a:t>transistorit</a:t>
            </a:r>
            <a:r>
              <a:rPr lang="en-US" dirty="0" smtClean="0"/>
              <a:t> </a:t>
            </a:r>
            <a:r>
              <a:rPr lang="en-US" dirty="0" err="1" smtClean="0"/>
              <a:t>zvogëluan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përmasat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.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dyti</a:t>
            </a:r>
            <a:r>
              <a:rPr lang="en-US" dirty="0" smtClean="0"/>
              <a:t>, </a:t>
            </a:r>
            <a:r>
              <a:rPr lang="en-US" dirty="0" err="1" smtClean="0"/>
              <a:t>konsumi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energjisë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dhjetëra</a:t>
            </a:r>
            <a:r>
              <a:rPr lang="en-US" dirty="0" smtClean="0"/>
              <a:t> </a:t>
            </a:r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vogël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bëri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uljen</a:t>
            </a:r>
            <a:r>
              <a:rPr lang="en-US" dirty="0" smtClean="0"/>
              <a:t> e </a:t>
            </a:r>
            <a:r>
              <a:rPr lang="en-US" dirty="0" err="1" smtClean="0"/>
              <a:t>kostove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hapjen</a:t>
            </a:r>
            <a:r>
              <a:rPr lang="en-US" dirty="0" smtClean="0"/>
              <a:t> e </a:t>
            </a:r>
            <a:r>
              <a:rPr lang="en-US" dirty="0" err="1" smtClean="0"/>
              <a:t>perspektivave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vazhdim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Viti</a:t>
            </a:r>
            <a:r>
              <a:rPr lang="en-US" dirty="0" smtClean="0"/>
              <a:t> 1960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transistor </a:t>
            </a:r>
            <a:r>
              <a:rPr lang="en-US" dirty="0" err="1" smtClean="0"/>
              <a:t>prodhohej</a:t>
            </a:r>
            <a:r>
              <a:rPr lang="en-US" dirty="0" smtClean="0"/>
              <a:t> e </a:t>
            </a:r>
            <a:r>
              <a:rPr lang="en-US" dirty="0" err="1" smtClean="0"/>
              <a:t>montohej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skemën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kërkonte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, (</a:t>
            </a:r>
            <a:r>
              <a:rPr lang="en-US" dirty="0" err="1" smtClean="0"/>
              <a:t>mikroprocesori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truri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sotëm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ne 5 </a:t>
            </a:r>
            <a:r>
              <a:rPr lang="en-US" dirty="0" err="1" smtClean="0"/>
              <a:t>milionë</a:t>
            </a:r>
            <a:r>
              <a:rPr lang="en-US" dirty="0" smtClean="0"/>
              <a:t> </a:t>
            </a:r>
            <a:r>
              <a:rPr lang="en-US" dirty="0" err="1" smtClean="0"/>
              <a:t>transistorë</a:t>
            </a:r>
            <a:r>
              <a:rPr lang="en-US" dirty="0" smtClean="0"/>
              <a:t>).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u </a:t>
            </a:r>
            <a:r>
              <a:rPr lang="en-US" dirty="0" err="1" smtClean="0"/>
              <a:t>shpikën</a:t>
            </a:r>
            <a:r>
              <a:rPr lang="en-US" dirty="0" smtClean="0"/>
              <a:t> </a:t>
            </a:r>
            <a:r>
              <a:rPr lang="en-US" dirty="0" err="1" smtClean="0"/>
              <a:t>skemat</a:t>
            </a:r>
            <a:r>
              <a:rPr lang="en-US" dirty="0" smtClean="0"/>
              <a:t> </a:t>
            </a:r>
            <a:r>
              <a:rPr lang="en-US" dirty="0" err="1" smtClean="0"/>
              <a:t>integrale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lehtësuan</a:t>
            </a:r>
            <a:r>
              <a:rPr lang="en-US" dirty="0" smtClean="0"/>
              <a:t> </a:t>
            </a:r>
            <a:r>
              <a:rPr lang="en-US" dirty="0" err="1" smtClean="0"/>
              <a:t>prodhimin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. </a:t>
            </a:r>
            <a:r>
              <a:rPr lang="en-US" dirty="0" err="1" smtClean="0"/>
              <a:t>Prodhimi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qarqeve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integruar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përmbajnë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vetvete</a:t>
            </a:r>
            <a:r>
              <a:rPr lang="en-US" dirty="0" smtClean="0"/>
              <a:t> </a:t>
            </a:r>
            <a:r>
              <a:rPr lang="en-US" dirty="0" err="1" smtClean="0"/>
              <a:t>mijëra</a:t>
            </a:r>
            <a:r>
              <a:rPr lang="en-US" dirty="0" smtClean="0"/>
              <a:t> e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transistorë</a:t>
            </a:r>
            <a:r>
              <a:rPr lang="en-US" dirty="0" smtClean="0"/>
              <a:t>,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zvogëloi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përmasat</a:t>
            </a:r>
            <a:r>
              <a:rPr lang="en-US" dirty="0" smtClean="0"/>
              <a:t> e </a:t>
            </a:r>
            <a:r>
              <a:rPr lang="en-US" dirty="0" err="1" smtClean="0"/>
              <a:t>paisjes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konsumin</a:t>
            </a:r>
            <a:r>
              <a:rPr lang="en-US" dirty="0" smtClean="0"/>
              <a:t> e </a:t>
            </a:r>
            <a:r>
              <a:rPr lang="en-US" dirty="0" err="1" smtClean="0"/>
              <a:t>energjisë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hov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paisjeve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duke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komandimin</a:t>
            </a:r>
            <a:r>
              <a:rPr lang="en-US" dirty="0" smtClean="0"/>
              <a:t> e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proceseve</a:t>
            </a:r>
            <a:r>
              <a:rPr lang="en-US" dirty="0" smtClean="0"/>
              <a:t> </a:t>
            </a:r>
            <a:r>
              <a:rPr lang="en-US" dirty="0" err="1" smtClean="0"/>
              <a:t>teknologjike</a:t>
            </a:r>
            <a:r>
              <a:rPr lang="en-US" dirty="0" smtClean="0"/>
              <a:t>.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shënon</a:t>
            </a:r>
            <a:r>
              <a:rPr lang="en-US" dirty="0" smtClean="0"/>
              <a:t> </a:t>
            </a:r>
            <a:r>
              <a:rPr lang="en-US" dirty="0" err="1" smtClean="0"/>
              <a:t>datëlindjen</a:t>
            </a:r>
            <a:r>
              <a:rPr lang="en-US" dirty="0" smtClean="0"/>
              <a:t> e </a:t>
            </a:r>
            <a:r>
              <a:rPr lang="en-US" dirty="0" err="1" smtClean="0"/>
              <a:t>minikompjuterit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 Ai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përmasat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frigoriferi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kushtonte</a:t>
            </a:r>
            <a:r>
              <a:rPr lang="en-US" dirty="0" smtClean="0"/>
              <a:t> 20 </a:t>
            </a:r>
            <a:r>
              <a:rPr lang="en-US" dirty="0" err="1" smtClean="0"/>
              <a:t>mijë</a:t>
            </a:r>
            <a:r>
              <a:rPr lang="en-US" dirty="0" smtClean="0"/>
              <a:t> $.</a:t>
            </a:r>
          </a:p>
          <a:p>
            <a:r>
              <a:rPr lang="en-US" dirty="0" err="1" smtClean="0"/>
              <a:t>Viti</a:t>
            </a:r>
            <a:r>
              <a:rPr lang="en-US" dirty="0" smtClean="0"/>
              <a:t> 1970 Firma e re INTEL </a:t>
            </a:r>
            <a:r>
              <a:rPr lang="en-US" dirty="0" err="1" smtClean="0"/>
              <a:t>nxori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shitje</a:t>
            </a:r>
            <a:r>
              <a:rPr lang="en-US" dirty="0" smtClean="0"/>
              <a:t> </a:t>
            </a:r>
            <a:r>
              <a:rPr lang="en-US" dirty="0" err="1" smtClean="0"/>
              <a:t>kompjuterin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skemave</a:t>
            </a:r>
            <a:r>
              <a:rPr lang="en-US" dirty="0" smtClean="0"/>
              <a:t> </a:t>
            </a:r>
            <a:r>
              <a:rPr lang="en-US" dirty="0" err="1" smtClean="0"/>
              <a:t>integrale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 </a:t>
            </a:r>
            <a:r>
              <a:rPr lang="en-US" dirty="0" err="1" smtClean="0"/>
              <a:t>dolën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skemat</a:t>
            </a:r>
            <a:r>
              <a:rPr lang="en-US" dirty="0" smtClean="0"/>
              <a:t> e </a:t>
            </a:r>
            <a:r>
              <a:rPr lang="en-US" dirty="0" err="1" smtClean="0"/>
              <a:t>integruara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kujtesave</a:t>
            </a:r>
            <a:r>
              <a:rPr lang="en-US" dirty="0" smtClean="0"/>
              <a:t>, (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u </a:t>
            </a:r>
            <a:r>
              <a:rPr lang="en-US" dirty="0" err="1" smtClean="0"/>
              <a:t>dhanë</a:t>
            </a:r>
            <a:r>
              <a:rPr lang="en-US" dirty="0" smtClean="0"/>
              <a:t> </a:t>
            </a:r>
            <a:r>
              <a:rPr lang="en-US" dirty="0" err="1" smtClean="0"/>
              <a:t>mundësi</a:t>
            </a:r>
            <a:r>
              <a:rPr lang="en-US" dirty="0" smtClean="0"/>
              <a:t> </a:t>
            </a:r>
            <a:r>
              <a:rPr lang="en-US" dirty="0" err="1" smtClean="0"/>
              <a:t>përdoruesve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kushte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r>
              <a:rPr lang="en-US" dirty="0" smtClean="0"/>
              <a:t>). </a:t>
            </a:r>
            <a:r>
              <a:rPr lang="en-US" dirty="0" err="1" smtClean="0"/>
              <a:t>Viti</a:t>
            </a:r>
            <a:r>
              <a:rPr lang="en-US" dirty="0" smtClean="0"/>
              <a:t> 1970 </a:t>
            </a:r>
            <a:r>
              <a:rPr lang="en-US" dirty="0" err="1" smtClean="0"/>
              <a:t>shënon</a:t>
            </a:r>
            <a:r>
              <a:rPr lang="en-US" dirty="0" smtClean="0"/>
              <a:t> </a:t>
            </a:r>
            <a:r>
              <a:rPr lang="en-US" dirty="0" err="1" smtClean="0"/>
              <a:t>datën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inxhinieri</a:t>
            </a:r>
            <a:r>
              <a:rPr lang="en-US" dirty="0" smtClean="0"/>
              <a:t> Hoff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firmës</a:t>
            </a:r>
            <a:r>
              <a:rPr lang="en-US" dirty="0" smtClean="0"/>
              <a:t> INTEL (</a:t>
            </a:r>
            <a:r>
              <a:rPr lang="en-US" dirty="0" err="1" smtClean="0"/>
              <a:t>firmë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prodhuesja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 e </a:t>
            </a:r>
            <a:r>
              <a:rPr lang="en-US" dirty="0" err="1" smtClean="0"/>
              <a:t>mikroprocesorëve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PC), </a:t>
            </a:r>
            <a:r>
              <a:rPr lang="en-US" dirty="0" err="1" smtClean="0"/>
              <a:t>ndërtoi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skemë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integruar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vetitë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ngjante</a:t>
            </a:r>
            <a:r>
              <a:rPr lang="en-US" dirty="0" smtClean="0"/>
              <a:t> </a:t>
            </a:r>
            <a:r>
              <a:rPr lang="en-US" dirty="0" err="1" smtClean="0"/>
              <a:t>trurit</a:t>
            </a:r>
            <a:r>
              <a:rPr lang="en-US" dirty="0" smtClean="0"/>
              <a:t> (</a:t>
            </a:r>
            <a:r>
              <a:rPr lang="en-US" dirty="0" smtClean="0">
                <a:hlinkClick r:id="rId2" tooltip="CPU"/>
              </a:rPr>
              <a:t>CPU</a:t>
            </a:r>
            <a:r>
              <a:rPr lang="en-US" dirty="0" smtClean="0"/>
              <a:t>)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</a:t>
            </a:r>
            <a:r>
              <a:rPr lang="en-US" dirty="0" smtClean="0"/>
              <a:t>.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procesori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me </a:t>
            </a:r>
            <a:r>
              <a:rPr lang="en-US" dirty="0" err="1" smtClean="0"/>
              <a:t>emrin</a:t>
            </a:r>
            <a:r>
              <a:rPr lang="en-US" dirty="0" smtClean="0"/>
              <a:t> INTEL-4004. </a:t>
            </a:r>
            <a:r>
              <a:rPr lang="en-US" dirty="0" err="1" smtClean="0"/>
              <a:t>Viti</a:t>
            </a:r>
            <a:r>
              <a:rPr lang="en-US" dirty="0" smtClean="0"/>
              <a:t> 1975 Me </a:t>
            </a:r>
            <a:r>
              <a:rPr lang="en-US" dirty="0" err="1" smtClean="0"/>
              <a:t>kalimin</a:t>
            </a:r>
            <a:r>
              <a:rPr lang="en-US" dirty="0" smtClean="0"/>
              <a:t> e </a:t>
            </a:r>
            <a:r>
              <a:rPr lang="en-US" dirty="0" err="1" smtClean="0"/>
              <a:t>viteve</a:t>
            </a:r>
            <a:r>
              <a:rPr lang="en-US" dirty="0" smtClean="0"/>
              <a:t> me </a:t>
            </a:r>
            <a:r>
              <a:rPr lang="en-US" dirty="0" err="1" smtClean="0"/>
              <a:t>radhë</a:t>
            </a:r>
            <a:r>
              <a:rPr lang="en-US" dirty="0" smtClean="0"/>
              <a:t> </a:t>
            </a:r>
            <a:r>
              <a:rPr lang="en-US" dirty="0" err="1" smtClean="0"/>
              <a:t>dolën</a:t>
            </a:r>
            <a:r>
              <a:rPr lang="en-US" dirty="0" smtClean="0"/>
              <a:t> </a:t>
            </a:r>
            <a:r>
              <a:rPr lang="en-US" dirty="0" err="1" smtClean="0"/>
              <a:t>procesorët</a:t>
            </a:r>
            <a:r>
              <a:rPr lang="en-US" dirty="0" smtClean="0"/>
              <a:t> INTEL-8008, INTEL-8080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shpejtë</a:t>
            </a:r>
            <a:r>
              <a:rPr lang="en-US" dirty="0" smtClean="0"/>
              <a:t> e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fuqishëm</a:t>
            </a:r>
            <a:r>
              <a:rPr lang="en-US" dirty="0" smtClean="0"/>
              <a:t>. </a:t>
            </a:r>
            <a:r>
              <a:rPr lang="en-US" dirty="0" err="1" smtClean="0"/>
              <a:t>Viti</a:t>
            </a:r>
            <a:r>
              <a:rPr lang="en-US" dirty="0" smtClean="0"/>
              <a:t> ’75 </a:t>
            </a:r>
            <a:r>
              <a:rPr lang="en-US" dirty="0" err="1" smtClean="0"/>
              <a:t>nxori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kompjuterin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komercial</a:t>
            </a:r>
            <a:r>
              <a:rPr lang="en-US" dirty="0" smtClean="0"/>
              <a:t> Altair 8800, me </a:t>
            </a:r>
            <a:r>
              <a:rPr lang="en-US" dirty="0" err="1" smtClean="0"/>
              <a:t>procesor</a:t>
            </a:r>
            <a:r>
              <a:rPr lang="en-US" dirty="0" smtClean="0"/>
              <a:t> INTEL-8080,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kushtonte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5000 $ pa </a:t>
            </a:r>
            <a:r>
              <a:rPr lang="en-US" dirty="0" err="1" smtClean="0"/>
              <a:t>ekran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pa </a:t>
            </a:r>
            <a:r>
              <a:rPr lang="en-US" dirty="0" err="1" smtClean="0"/>
              <a:t>tastierë</a:t>
            </a:r>
            <a:r>
              <a:rPr lang="en-US" dirty="0" smtClean="0"/>
              <a:t>, me </a:t>
            </a:r>
            <a:r>
              <a:rPr lang="en-US" dirty="0" err="1" smtClean="0"/>
              <a:t>memorie</a:t>
            </a:r>
            <a:r>
              <a:rPr lang="en-US" dirty="0" smtClean="0"/>
              <a:t> 256 Kb.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muajt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u </a:t>
            </a:r>
            <a:r>
              <a:rPr lang="en-US" dirty="0" err="1" smtClean="0"/>
              <a:t>shiten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mijëra</a:t>
            </a:r>
            <a:r>
              <a:rPr lang="en-US" dirty="0" smtClean="0"/>
              <a:t> </a:t>
            </a:r>
            <a:r>
              <a:rPr lang="en-US" dirty="0" err="1" smtClean="0"/>
              <a:t>ekzemplarë</a:t>
            </a:r>
            <a:r>
              <a:rPr lang="en-US" dirty="0" smtClean="0"/>
              <a:t>.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blenin</a:t>
            </a:r>
            <a:r>
              <a:rPr lang="en-US" dirty="0" smtClean="0"/>
              <a:t> Altair 8800,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pajisnin</a:t>
            </a:r>
            <a:r>
              <a:rPr lang="en-US" dirty="0" smtClean="0"/>
              <a:t> me </a:t>
            </a:r>
            <a:r>
              <a:rPr lang="en-US" dirty="0" err="1" smtClean="0"/>
              <a:t>ekrane</a:t>
            </a:r>
            <a:r>
              <a:rPr lang="en-US" dirty="0" smtClean="0"/>
              <a:t>, </a:t>
            </a:r>
            <a:r>
              <a:rPr lang="en-US" dirty="0" err="1" smtClean="0"/>
              <a:t>tastiera</a:t>
            </a:r>
            <a:r>
              <a:rPr lang="en-US" dirty="0" smtClean="0"/>
              <a:t> e </a:t>
            </a:r>
            <a:r>
              <a:rPr lang="en-US" dirty="0" err="1" smtClean="0"/>
              <a:t>blloqe</a:t>
            </a:r>
            <a:r>
              <a:rPr lang="en-US" dirty="0" smtClean="0"/>
              <a:t> </a:t>
            </a:r>
            <a:r>
              <a:rPr lang="en-US" dirty="0" err="1" smtClean="0"/>
              <a:t>shtesë</a:t>
            </a:r>
            <a:r>
              <a:rPr lang="en-US" dirty="0" smtClean="0"/>
              <a:t> </a:t>
            </a:r>
            <a:r>
              <a:rPr lang="en-US" dirty="0" err="1" smtClean="0"/>
              <a:t>kujtese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fund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 1975 Bill Gates (</a:t>
            </a:r>
            <a:r>
              <a:rPr lang="en-US" dirty="0" err="1" smtClean="0"/>
              <a:t>krijuesi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famshëm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Microsoft)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sapo</a:t>
            </a:r>
            <a:r>
              <a:rPr lang="en-US" dirty="0" smtClean="0"/>
              <a:t> </a:t>
            </a:r>
            <a:r>
              <a:rPr lang="en-US" dirty="0" err="1" smtClean="0"/>
              <a:t>dalë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dyert</a:t>
            </a:r>
            <a:r>
              <a:rPr lang="en-US" dirty="0" smtClean="0"/>
              <a:t> e </a:t>
            </a:r>
            <a:r>
              <a:rPr lang="en-US" dirty="0" err="1" smtClean="0"/>
              <a:t>universitetit</a:t>
            </a:r>
            <a:r>
              <a:rPr lang="en-US" dirty="0" smtClean="0"/>
              <a:t> </a:t>
            </a:r>
            <a:r>
              <a:rPr lang="en-US" dirty="0" err="1" smtClean="0"/>
              <a:t>shpiku</a:t>
            </a:r>
            <a:r>
              <a:rPr lang="en-US" dirty="0" smtClean="0"/>
              <a:t> </a:t>
            </a:r>
            <a:r>
              <a:rPr lang="en-US" dirty="0" err="1" smtClean="0"/>
              <a:t>gjuhën</a:t>
            </a:r>
            <a:r>
              <a:rPr lang="en-US" dirty="0" smtClean="0"/>
              <a:t> BASIC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lehtësonte</a:t>
            </a:r>
            <a:r>
              <a:rPr lang="en-US" dirty="0" smtClean="0"/>
              <a:t> </a:t>
            </a:r>
            <a:r>
              <a:rPr lang="en-US" dirty="0" err="1" smtClean="0"/>
              <a:t>komunikimin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 me </a:t>
            </a:r>
            <a:r>
              <a:rPr lang="en-US" dirty="0" err="1" smtClean="0"/>
              <a:t>kompjuterin</a:t>
            </a:r>
            <a:r>
              <a:rPr lang="en-US" dirty="0" smtClean="0"/>
              <a:t>. </a:t>
            </a:r>
            <a:r>
              <a:rPr lang="en-US" dirty="0" err="1" smtClean="0"/>
              <a:t>Paralelisht</a:t>
            </a:r>
            <a:r>
              <a:rPr lang="en-US" dirty="0" smtClean="0"/>
              <a:t> </a:t>
            </a:r>
            <a:r>
              <a:rPr lang="en-US" dirty="0" err="1" smtClean="0"/>
              <a:t>dolën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ndihmëse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krijonin</a:t>
            </a:r>
            <a:r>
              <a:rPr lang="en-US" dirty="0" smtClean="0"/>
              <a:t> </a:t>
            </a:r>
            <a:r>
              <a:rPr lang="en-US" dirty="0" err="1" smtClean="0"/>
              <a:t>lehtësira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shkrimin</a:t>
            </a:r>
            <a:r>
              <a:rPr lang="en-US" dirty="0" smtClean="0"/>
              <a:t> e </a:t>
            </a:r>
            <a:r>
              <a:rPr lang="en-US" dirty="0" err="1" smtClean="0"/>
              <a:t>teksteve</a:t>
            </a:r>
            <a:r>
              <a:rPr lang="en-US" dirty="0" smtClean="0"/>
              <a:t> (WordStar), </a:t>
            </a:r>
            <a:r>
              <a:rPr lang="en-US" dirty="0" err="1" smtClean="0"/>
              <a:t>përpunimin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(VisiCalc)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Viti</a:t>
            </a:r>
            <a:r>
              <a:rPr lang="en-US" dirty="0" smtClean="0"/>
              <a:t> 1981 </a:t>
            </a:r>
            <a:r>
              <a:rPr lang="en-US" dirty="0" err="1" smtClean="0"/>
              <a:t>Doli</a:t>
            </a:r>
            <a:r>
              <a:rPr lang="en-US" dirty="0" smtClean="0"/>
              <a:t> ne </a:t>
            </a:r>
            <a:r>
              <a:rPr lang="en-US" dirty="0" err="1" smtClean="0"/>
              <a:t>treg</a:t>
            </a:r>
            <a:r>
              <a:rPr lang="en-US" dirty="0" smtClean="0"/>
              <a:t> </a:t>
            </a:r>
            <a:r>
              <a:rPr lang="en-US" dirty="0" smtClean="0">
                <a:hlinkClick r:id="rId2" tooltip="IBM"/>
              </a:rPr>
              <a:t>IBM PC</a:t>
            </a:r>
            <a:r>
              <a:rPr lang="en-US" dirty="0" smtClean="0"/>
              <a:t> (PC-Personal Computer)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 </a:t>
            </a:r>
            <a:r>
              <a:rPr lang="en-US" dirty="0" err="1" smtClean="0"/>
              <a:t>Falë</a:t>
            </a:r>
            <a:r>
              <a:rPr lang="en-US" dirty="0" smtClean="0"/>
              <a:t> </a:t>
            </a:r>
            <a:r>
              <a:rPr lang="en-US" dirty="0" err="1" smtClean="0"/>
              <a:t>lirisë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 smtClean="0"/>
              <a:t>departamentit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PC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punuar</a:t>
            </a:r>
            <a:r>
              <a:rPr lang="en-US" dirty="0" smtClean="0"/>
              <a:t> me </a:t>
            </a:r>
            <a:r>
              <a:rPr lang="en-US" dirty="0" err="1" smtClean="0"/>
              <a:t>blloqe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firmave</a:t>
            </a:r>
            <a:r>
              <a:rPr lang="en-US" dirty="0" smtClean="0"/>
              <a:t> e </a:t>
            </a:r>
            <a:r>
              <a:rPr lang="en-US" dirty="0" err="1" smtClean="0"/>
              <a:t>prodhimeve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ndihmoi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shpejtë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kompjuterëve</a:t>
            </a:r>
            <a:r>
              <a:rPr lang="en-US" dirty="0" smtClean="0"/>
              <a:t> IBM PC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mungesa</a:t>
            </a:r>
            <a:r>
              <a:rPr lang="en-US" dirty="0" smtClean="0"/>
              <a:t> e </a:t>
            </a:r>
            <a:r>
              <a:rPr lang="en-US" dirty="0" err="1" smtClean="0"/>
              <a:t>sekretit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mënyra</a:t>
            </a:r>
            <a:r>
              <a:rPr lang="en-US" dirty="0" smtClean="0"/>
              <a:t> e </a:t>
            </a:r>
            <a:r>
              <a:rPr lang="en-US" dirty="0" err="1" smtClean="0"/>
              <a:t>ndërtimit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përdorues</a:t>
            </a:r>
            <a:r>
              <a:rPr lang="en-US" dirty="0" smtClean="0"/>
              <a:t> me </a:t>
            </a:r>
            <a:r>
              <a:rPr lang="en-US" dirty="0" err="1" smtClean="0"/>
              <a:t>fantazi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ndërtonte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vendoste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skemën</a:t>
            </a:r>
            <a:r>
              <a:rPr lang="en-US" dirty="0" smtClean="0"/>
              <a:t> </a:t>
            </a:r>
            <a:r>
              <a:rPr lang="en-US" dirty="0" err="1" smtClean="0"/>
              <a:t>mëmë</a:t>
            </a:r>
            <a:r>
              <a:rPr lang="en-US" dirty="0" smtClean="0"/>
              <a:t> pa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asnjë</a:t>
            </a:r>
            <a:r>
              <a:rPr lang="en-US" dirty="0" smtClean="0"/>
              <a:t> </a:t>
            </a:r>
            <a:r>
              <a:rPr lang="en-US" dirty="0" err="1" smtClean="0"/>
              <a:t>vështirësi</a:t>
            </a:r>
            <a:r>
              <a:rPr lang="en-US" dirty="0" smtClean="0"/>
              <a:t> (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mënyra</a:t>
            </a:r>
            <a:r>
              <a:rPr lang="en-US" dirty="0" smtClean="0"/>
              <a:t> e </a:t>
            </a:r>
            <a:r>
              <a:rPr lang="en-US" dirty="0" err="1" smtClean="0"/>
              <a:t>ndërtimit</a:t>
            </a:r>
            <a:r>
              <a:rPr lang="en-US" dirty="0" smtClean="0"/>
              <a:t> me </a:t>
            </a:r>
            <a:r>
              <a:rPr lang="en-US" dirty="0" err="1" smtClean="0"/>
              <a:t>blloqe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). NE DITËT TONA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kohën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falë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vrullshëm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elektronikës</a:t>
            </a:r>
            <a:r>
              <a:rPr lang="en-US" dirty="0" smtClean="0"/>
              <a:t>, </a:t>
            </a:r>
            <a:r>
              <a:rPr lang="en-US" dirty="0" err="1" smtClean="0"/>
              <a:t>komjuterat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ndryshuar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vazhdojnë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ndryshojnë</a:t>
            </a:r>
            <a:r>
              <a:rPr lang="en-US" dirty="0" smtClean="0"/>
              <a:t>. Sot </a:t>
            </a:r>
            <a:r>
              <a:rPr lang="en-US" dirty="0" err="1" smtClean="0"/>
              <a:t>kompjuterët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pajisur</a:t>
            </a:r>
            <a:r>
              <a:rPr lang="en-US" dirty="0" smtClean="0"/>
              <a:t> me </a:t>
            </a:r>
            <a:r>
              <a:rPr lang="en-US" dirty="0" err="1" smtClean="0"/>
              <a:t>mikroprocesorë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shpejtë</a:t>
            </a:r>
            <a:r>
              <a:rPr lang="en-US" dirty="0" smtClean="0"/>
              <a:t>, </a:t>
            </a:r>
            <a:r>
              <a:rPr lang="en-US" dirty="0" err="1" smtClean="0"/>
              <a:t>kujtesa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e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ndihmëse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përpunimin</a:t>
            </a:r>
            <a:r>
              <a:rPr lang="en-US" dirty="0" smtClean="0"/>
              <a:t> e </a:t>
            </a:r>
            <a:r>
              <a:rPr lang="en-US" dirty="0" err="1" smtClean="0"/>
              <a:t>zërit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figurës</a:t>
            </a:r>
            <a:r>
              <a:rPr lang="en-US" dirty="0" smtClean="0"/>
              <a:t> (Multimedia).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410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       Pune projekt   tema :historia e komjutrit    ,kompjutrat e pare .  </vt:lpstr>
      <vt:lpstr>  </vt:lpstr>
      <vt:lpstr>  </vt:lpstr>
      <vt:lpstr>  </vt:lpstr>
      <vt:lpstr> </vt:lpstr>
      <vt:lpstr>Slide 6</vt:lpstr>
      <vt:lpstr> </vt:lpstr>
      <vt:lpstr>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Pune projekt   tema :historia e komjutrit    ,kompjutrat e pare .  </dc:title>
  <dc:creator>shkolla</dc:creator>
  <cp:lastModifiedBy>shkolla</cp:lastModifiedBy>
  <cp:revision>6</cp:revision>
  <dcterms:created xsi:type="dcterms:W3CDTF">2016-05-20T07:10:56Z</dcterms:created>
  <dcterms:modified xsi:type="dcterms:W3CDTF">2016-05-31T08:16:36Z</dcterms:modified>
</cp:coreProperties>
</file>