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7" r:id="rId2"/>
    <p:sldId id="256" r:id="rId3"/>
    <p:sldId id="261" r:id="rId4"/>
    <p:sldId id="272" r:id="rId5"/>
    <p:sldId id="258" r:id="rId6"/>
    <p:sldId id="269" r:id="rId7"/>
    <p:sldId id="259" r:id="rId8"/>
    <p:sldId id="262" r:id="rId9"/>
    <p:sldId id="264" r:id="rId10"/>
    <p:sldId id="268" r:id="rId11"/>
    <p:sldId id="265" r:id="rId12"/>
    <p:sldId id="270" r:id="rId13"/>
    <p:sldId id="267" r:id="rId14"/>
    <p:sldId id="273" r:id="rId15"/>
    <p:sldId id="266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D3DD-94AA-43E6-96F1-EE260954F1F0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46E0-492E-4390-85E5-36855BCAB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46E0-492E-4390-85E5-36855BCAB8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46E0-492E-4390-85E5-36855BCAB8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46E0-492E-4390-85E5-36855BCAB8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CD7006-D166-4CB5-B660-9BDE2137D613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1419AD-9F97-4C79-97AC-F3ACE266D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677400" cy="2133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Rockwell Extra Bold" pitchFamily="18" charset="0"/>
              </a:rPr>
              <a:t>PUNE PROJEKT </a:t>
            </a:r>
            <a:endParaRPr lang="en-US" sz="54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7467600" cy="33528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7600" b="1" dirty="0" smtClean="0">
                <a:solidFill>
                  <a:schemeClr val="tx1"/>
                </a:solidFill>
                <a:latin typeface="Bookman Old Style" pitchFamily="18" charset="0"/>
              </a:rPr>
              <a:t>TEMA</a:t>
            </a:r>
            <a:r>
              <a:rPr lang="en-US" sz="17600" dirty="0" smtClean="0">
                <a:solidFill>
                  <a:schemeClr val="tx1"/>
                </a:solidFill>
              </a:rPr>
              <a:t>: </a:t>
            </a:r>
            <a:r>
              <a:rPr lang="en-US" sz="16000" dirty="0" smtClean="0">
                <a:solidFill>
                  <a:schemeClr val="tx1"/>
                </a:solidFill>
                <a:latin typeface="Bell MT" pitchFamily="18" charset="0"/>
              </a:rPr>
              <a:t>Te </a:t>
            </a:r>
            <a:r>
              <a:rPr lang="en-US" sz="16000" dirty="0" err="1" smtClean="0">
                <a:solidFill>
                  <a:schemeClr val="tx1"/>
                </a:solidFill>
                <a:latin typeface="Bell MT" pitchFamily="18" charset="0"/>
              </a:rPr>
              <a:t>dhenat</a:t>
            </a:r>
            <a:r>
              <a:rPr lang="en-US" sz="16000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Bell MT" pitchFamily="18" charset="0"/>
              </a:rPr>
              <a:t>historike</a:t>
            </a:r>
            <a:r>
              <a:rPr lang="en-US" sz="16000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Bell MT" pitchFamily="18" charset="0"/>
              </a:rPr>
              <a:t>te</a:t>
            </a:r>
            <a:r>
              <a:rPr lang="en-US" sz="16000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Bell MT" pitchFamily="18" charset="0"/>
              </a:rPr>
              <a:t>kompanise</a:t>
            </a:r>
            <a:r>
              <a:rPr lang="en-US" sz="16000" dirty="0" smtClean="0">
                <a:solidFill>
                  <a:schemeClr val="tx1"/>
                </a:solidFill>
                <a:latin typeface="Bell MT" pitchFamily="18" charset="0"/>
              </a:rPr>
              <a:t> Apple</a:t>
            </a:r>
          </a:p>
          <a:p>
            <a:pPr algn="ctr"/>
            <a:r>
              <a:rPr lang="en-US" sz="17600" b="1" dirty="0" smtClean="0">
                <a:solidFill>
                  <a:schemeClr val="tx1"/>
                </a:solidFill>
                <a:latin typeface="Bookman Old Style" pitchFamily="18" charset="0"/>
              </a:rPr>
              <a:t>GRUPI</a:t>
            </a:r>
            <a:r>
              <a:rPr lang="en-US" sz="17600" dirty="0" smtClean="0">
                <a:solidFill>
                  <a:schemeClr val="tx1"/>
                </a:solidFill>
              </a:rPr>
              <a:t>: </a:t>
            </a:r>
            <a:r>
              <a:rPr lang="en-US" sz="17600" dirty="0" smtClean="0">
                <a:solidFill>
                  <a:schemeClr val="tx1"/>
                </a:solidFill>
                <a:latin typeface="Bell MT" pitchFamily="18" charset="0"/>
              </a:rPr>
              <a:t>III</a:t>
            </a:r>
            <a:r>
              <a:rPr lang="en-US" sz="17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7600" b="1" dirty="0" smtClean="0">
                <a:solidFill>
                  <a:schemeClr val="tx1"/>
                </a:solidFill>
                <a:latin typeface="Bookman Old Style" pitchFamily="18" charset="0"/>
              </a:rPr>
              <a:t>LENDA</a:t>
            </a:r>
            <a:r>
              <a:rPr lang="en-US" sz="17600" dirty="0" smtClean="0">
                <a:solidFill>
                  <a:schemeClr val="tx1"/>
                </a:solidFill>
              </a:rPr>
              <a:t>: </a:t>
            </a:r>
            <a:r>
              <a:rPr lang="en-US" sz="14400" dirty="0" err="1" smtClean="0">
                <a:solidFill>
                  <a:schemeClr val="tx1"/>
                </a:solidFill>
                <a:latin typeface="Bell MT" pitchFamily="18" charset="0"/>
              </a:rPr>
              <a:t>Informatike</a:t>
            </a:r>
            <a:r>
              <a:rPr lang="en-US" sz="17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7600" b="1" dirty="0" smtClean="0">
                <a:solidFill>
                  <a:schemeClr val="tx1"/>
                </a:solidFill>
                <a:latin typeface="Bookman Old Style" pitchFamily="18" charset="0"/>
              </a:rPr>
              <a:t>KLASA</a:t>
            </a:r>
            <a:r>
              <a:rPr lang="en-US" sz="17600" b="1" dirty="0" smtClean="0">
                <a:solidFill>
                  <a:schemeClr val="tx1"/>
                </a:solidFill>
              </a:rPr>
              <a:t>:</a:t>
            </a:r>
            <a:r>
              <a:rPr lang="en-US" sz="17600" dirty="0" smtClean="0">
                <a:solidFill>
                  <a:schemeClr val="tx1"/>
                </a:solidFill>
              </a:rPr>
              <a:t> </a:t>
            </a:r>
            <a:r>
              <a:rPr lang="en-US" sz="14400" dirty="0" smtClean="0">
                <a:solidFill>
                  <a:schemeClr val="tx1"/>
                </a:solidFill>
                <a:latin typeface="Bell MT" pitchFamily="18" charset="0"/>
              </a:rPr>
              <a:t>VIIIB</a:t>
            </a:r>
            <a:endParaRPr lang="en-US" sz="5100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SUKSESI I APPLE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b="1" dirty="0" smtClean="0"/>
              <a:t>Apple </a:t>
            </a:r>
            <a:r>
              <a:rPr lang="en-US" b="1" dirty="0" err="1" smtClean="0"/>
              <a:t>është</a:t>
            </a:r>
            <a:r>
              <a:rPr lang="en-US" b="1" dirty="0" smtClean="0"/>
              <a:t> </a:t>
            </a:r>
            <a:r>
              <a:rPr lang="en-US" b="1" dirty="0" err="1" smtClean="0"/>
              <a:t>kompania</a:t>
            </a:r>
            <a:r>
              <a:rPr lang="en-US" b="1" dirty="0" smtClean="0"/>
              <a:t> </a:t>
            </a:r>
            <a:r>
              <a:rPr lang="en-US" b="1" dirty="0" err="1" smtClean="0"/>
              <a:t>më</a:t>
            </a:r>
            <a:r>
              <a:rPr lang="en-US" b="1" dirty="0" smtClean="0"/>
              <a:t> me </a:t>
            </a:r>
            <a:r>
              <a:rPr lang="en-US" b="1" dirty="0" err="1" smtClean="0"/>
              <a:t>vlerë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botë</a:t>
            </a:r>
            <a:r>
              <a:rPr lang="en-US" dirty="0" smtClean="0"/>
              <a:t>.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raportit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kompani</a:t>
            </a:r>
            <a:r>
              <a:rPr lang="en-US" dirty="0" smtClean="0"/>
              <a:t> u </a:t>
            </a:r>
            <a:r>
              <a:rPr lang="en-US" dirty="0" err="1" smtClean="0"/>
              <a:t>vlerësua</a:t>
            </a:r>
            <a:r>
              <a:rPr lang="en-US" dirty="0" smtClean="0"/>
              <a:t> me 728.35 </a:t>
            </a:r>
            <a:r>
              <a:rPr lang="en-US" dirty="0" err="1" smtClean="0"/>
              <a:t>miliard</a:t>
            </a:r>
            <a:r>
              <a:rPr lang="en-US" dirty="0" smtClean="0"/>
              <a:t> dollar.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shifër</a:t>
            </a:r>
            <a:r>
              <a:rPr lang="en-US" dirty="0" smtClean="0"/>
              <a:t> </a:t>
            </a:r>
            <a:r>
              <a:rPr lang="en-US" dirty="0" err="1" smtClean="0"/>
              <a:t>përbën</a:t>
            </a:r>
            <a:r>
              <a:rPr lang="en-US" dirty="0" smtClean="0"/>
              <a:t> </a:t>
            </a:r>
            <a:r>
              <a:rPr lang="en-US" dirty="0" err="1" smtClean="0"/>
              <a:t>dyfishin</a:t>
            </a:r>
            <a:r>
              <a:rPr lang="en-US" dirty="0" smtClean="0"/>
              <a:t> e </a:t>
            </a:r>
            <a:r>
              <a:rPr lang="en-US" dirty="0" err="1" smtClean="0"/>
              <a:t>vlerës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kompanisë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dytë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me </a:t>
            </a:r>
            <a:r>
              <a:rPr lang="en-US" dirty="0" err="1" smtClean="0"/>
              <a:t>vlerë</a:t>
            </a:r>
            <a:r>
              <a:rPr lang="en-US" dirty="0" smtClean="0"/>
              <a:t> Exxon Mobile.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ekspertë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dakort</a:t>
            </a:r>
            <a:r>
              <a:rPr lang="en-US" dirty="0" smtClean="0"/>
              <a:t> me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vlerësim</a:t>
            </a:r>
            <a:r>
              <a:rPr lang="en-US" dirty="0" smtClean="0"/>
              <a:t>. </a:t>
            </a:r>
            <a:r>
              <a:rPr lang="en-US" dirty="0" err="1" smtClean="0"/>
              <a:t>Investitori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aktivisti</a:t>
            </a:r>
            <a:r>
              <a:rPr lang="en-US" dirty="0" smtClean="0"/>
              <a:t> Carl Icahn </a:t>
            </a:r>
            <a:r>
              <a:rPr lang="en-US" dirty="0" err="1" smtClean="0"/>
              <a:t>mendon</a:t>
            </a:r>
            <a:r>
              <a:rPr lang="en-US" dirty="0" smtClean="0"/>
              <a:t> se Apple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nënvlerësuar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vlera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arrin</a:t>
            </a:r>
            <a:r>
              <a:rPr lang="en-US" dirty="0" smtClean="0"/>
              <a:t> </a:t>
            </a:r>
            <a:r>
              <a:rPr lang="en-US" dirty="0" err="1" smtClean="0"/>
              <a:t>shifrat</a:t>
            </a:r>
            <a:r>
              <a:rPr lang="en-US" dirty="0" smtClean="0"/>
              <a:t> e 1.25 </a:t>
            </a:r>
            <a:r>
              <a:rPr lang="en-US" dirty="0" err="1" smtClean="0"/>
              <a:t>trilion</a:t>
            </a:r>
            <a:r>
              <a:rPr lang="en-US" dirty="0" smtClean="0"/>
              <a:t> dollar.</a:t>
            </a:r>
          </a:p>
          <a:p>
            <a:pPr fontAlgn="base"/>
            <a:r>
              <a:rPr lang="en-US" b="1" dirty="0" smtClean="0"/>
              <a:t>Apple </a:t>
            </a:r>
            <a:r>
              <a:rPr lang="en-US" b="1" dirty="0" err="1" smtClean="0"/>
              <a:t>është</a:t>
            </a:r>
            <a:r>
              <a:rPr lang="en-US" b="1" dirty="0" smtClean="0"/>
              <a:t> </a:t>
            </a:r>
            <a:r>
              <a:rPr lang="en-US" b="1" dirty="0" err="1" smtClean="0"/>
              <a:t>marka</a:t>
            </a:r>
            <a:r>
              <a:rPr lang="en-US" b="1" dirty="0" smtClean="0"/>
              <a:t> </a:t>
            </a:r>
            <a:r>
              <a:rPr lang="en-US" b="1" dirty="0" err="1" smtClean="0"/>
              <a:t>më</a:t>
            </a:r>
            <a:r>
              <a:rPr lang="en-US" b="1" dirty="0" smtClean="0"/>
              <a:t> me </a:t>
            </a:r>
            <a:r>
              <a:rPr lang="en-US" b="1" dirty="0" err="1" smtClean="0"/>
              <a:t>vlerë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botë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karakteristikave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bëhet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renditja</a:t>
            </a:r>
            <a:r>
              <a:rPr lang="en-US" dirty="0" smtClean="0"/>
              <a:t> e </a:t>
            </a:r>
            <a:r>
              <a:rPr lang="en-US" dirty="0" err="1" smtClean="0"/>
              <a:t>markave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me </a:t>
            </a:r>
            <a:r>
              <a:rPr lang="en-US" dirty="0" err="1" smtClean="0"/>
              <a:t>vlerë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shembull</a:t>
            </a:r>
            <a:r>
              <a:rPr lang="en-US" dirty="0" smtClean="0"/>
              <a:t> The Forbes </a:t>
            </a:r>
            <a:r>
              <a:rPr lang="en-US" dirty="0" err="1" smtClean="0"/>
              <a:t>liston</a:t>
            </a:r>
            <a:r>
              <a:rPr lang="en-US" dirty="0" smtClean="0"/>
              <a:t> </a:t>
            </a:r>
            <a:r>
              <a:rPr lang="en-US" dirty="0" err="1" smtClean="0"/>
              <a:t>markën</a:t>
            </a:r>
            <a:r>
              <a:rPr lang="en-US" dirty="0" smtClean="0"/>
              <a:t> e Apple </a:t>
            </a:r>
            <a:r>
              <a:rPr lang="en-US" dirty="0" err="1" smtClean="0"/>
              <a:t>dyfish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vlerësuar</a:t>
            </a:r>
            <a:r>
              <a:rPr lang="en-US" dirty="0" smtClean="0"/>
              <a:t> se Microsoft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se Google.</a:t>
            </a:r>
          </a:p>
          <a:p>
            <a:pPr fontAlgn="base"/>
            <a:r>
              <a:rPr lang="en-US" b="1" dirty="0" smtClean="0"/>
              <a:t>Apple </a:t>
            </a:r>
            <a:r>
              <a:rPr lang="en-US" b="1" dirty="0" err="1" smtClean="0"/>
              <a:t>bën</a:t>
            </a:r>
            <a:r>
              <a:rPr lang="en-US" b="1" dirty="0" smtClean="0"/>
              <a:t> </a:t>
            </a:r>
            <a:r>
              <a:rPr lang="en-US" b="1" dirty="0" err="1" smtClean="0"/>
              <a:t>më</a:t>
            </a:r>
            <a:r>
              <a:rPr lang="en-US" b="1" dirty="0" smtClean="0"/>
              <a:t> </a:t>
            </a:r>
            <a:r>
              <a:rPr lang="en-US" b="1" dirty="0" err="1" smtClean="0"/>
              <a:t>shumë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se </a:t>
            </a:r>
            <a:r>
              <a:rPr lang="en-US" b="1" dirty="0" err="1" smtClean="0"/>
              <a:t>çdo</a:t>
            </a:r>
            <a:r>
              <a:rPr lang="en-US" b="1" dirty="0" smtClean="0"/>
              <a:t> </a:t>
            </a:r>
            <a:r>
              <a:rPr lang="en-US" b="1" dirty="0" err="1" smtClean="0"/>
              <a:t>kompani</a:t>
            </a:r>
            <a:r>
              <a:rPr lang="en-US" b="1" dirty="0" smtClean="0"/>
              <a:t> </a:t>
            </a:r>
            <a:r>
              <a:rPr lang="en-US" b="1" dirty="0" err="1" smtClean="0"/>
              <a:t>tjetër</a:t>
            </a:r>
            <a:r>
              <a:rPr lang="en-US" dirty="0" smtClean="0"/>
              <a:t>.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fundmi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ardhurat</a:t>
            </a:r>
            <a:r>
              <a:rPr lang="en-US" dirty="0" smtClean="0"/>
              <a:t> e Apple u </a:t>
            </a:r>
            <a:r>
              <a:rPr lang="en-US" dirty="0" err="1" smtClean="0"/>
              <a:t>raportuan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74.6 </a:t>
            </a:r>
            <a:r>
              <a:rPr lang="en-US" dirty="0" err="1" smtClean="0"/>
              <a:t>miliard</a:t>
            </a:r>
            <a:r>
              <a:rPr lang="en-US" dirty="0" smtClean="0"/>
              <a:t> </a:t>
            </a:r>
            <a:r>
              <a:rPr lang="en-US" dirty="0" err="1" smtClean="0"/>
              <a:t>ndër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18 </a:t>
            </a:r>
            <a:r>
              <a:rPr lang="en-US" dirty="0" err="1" smtClean="0"/>
              <a:t>miliard</a:t>
            </a:r>
            <a:r>
              <a:rPr lang="en-US" dirty="0" smtClean="0"/>
              <a:t> </a:t>
            </a:r>
            <a:r>
              <a:rPr lang="en-US" dirty="0" err="1" smtClean="0"/>
              <a:t>përbënin</a:t>
            </a:r>
            <a:r>
              <a:rPr lang="en-US" dirty="0" smtClean="0"/>
              <a:t> </a:t>
            </a:r>
            <a:r>
              <a:rPr lang="en-US" dirty="0" err="1" smtClean="0"/>
              <a:t>fitimin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tremujori</a:t>
            </a:r>
            <a:r>
              <a:rPr lang="en-US" dirty="0" smtClean="0"/>
              <a:t>. </a:t>
            </a:r>
            <a:r>
              <a:rPr lang="en-US" dirty="0" err="1" smtClean="0"/>
              <a:t>Padyshim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fitimi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madh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ka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dirty="0" err="1" smtClean="0"/>
              <a:t>kompani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sot. </a:t>
            </a:r>
            <a:r>
              <a:rPr lang="en-US" dirty="0" err="1" smtClean="0"/>
              <a:t>Burimi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madh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parave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tremujorin</a:t>
            </a:r>
            <a:r>
              <a:rPr lang="en-US" dirty="0" smtClean="0"/>
              <a:t> e </a:t>
            </a:r>
            <a:r>
              <a:rPr lang="en-US" dirty="0" err="1" smtClean="0"/>
              <a:t>fundit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 smtClean="0"/>
              <a:t>qindra</a:t>
            </a:r>
            <a:r>
              <a:rPr lang="en-US" dirty="0" smtClean="0"/>
              <a:t> </a:t>
            </a:r>
            <a:r>
              <a:rPr lang="en-US" dirty="0" err="1" smtClean="0"/>
              <a:t>llojë</a:t>
            </a:r>
            <a:r>
              <a:rPr lang="en-US" dirty="0" smtClean="0"/>
              <a:t> </a:t>
            </a:r>
            <a:r>
              <a:rPr lang="en-US" dirty="0" err="1" smtClean="0"/>
              <a:t>smartfonësh</a:t>
            </a:r>
            <a:r>
              <a:rPr lang="en-US" dirty="0" smtClean="0"/>
              <a:t>, </a:t>
            </a:r>
            <a:r>
              <a:rPr lang="en-US" dirty="0" err="1" smtClean="0"/>
              <a:t>produktet</a:t>
            </a:r>
            <a:r>
              <a:rPr lang="en-US" dirty="0" smtClean="0"/>
              <a:t> e Apple </a:t>
            </a:r>
            <a:r>
              <a:rPr lang="en-US" dirty="0" err="1" smtClean="0"/>
              <a:t>përbënin</a:t>
            </a:r>
            <a:r>
              <a:rPr lang="en-US" dirty="0" smtClean="0"/>
              <a:t> 93%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tregut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72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nder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vite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odra\Desktop\tim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2111375" cy="1581612"/>
          </a:xfrm>
          <a:prstGeom prst="rect">
            <a:avLst/>
          </a:prstGeom>
          <a:noFill/>
        </p:spPr>
      </p:pic>
      <p:pic>
        <p:nvPicPr>
          <p:cNvPr id="2051" name="Picture 3" descr="C:\Users\kodra\Desktop\timthumb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2209800" cy="1655342"/>
          </a:xfrm>
          <a:prstGeom prst="rect">
            <a:avLst/>
          </a:prstGeom>
          <a:noFill/>
        </p:spPr>
      </p:pic>
      <p:pic>
        <p:nvPicPr>
          <p:cNvPr id="2052" name="Picture 4" descr="C:\Users\kodra\Desktop\timthumb (4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371600"/>
            <a:ext cx="2187051" cy="1638300"/>
          </a:xfrm>
          <a:prstGeom prst="rect">
            <a:avLst/>
          </a:prstGeom>
          <a:noFill/>
        </p:spPr>
      </p:pic>
      <p:pic>
        <p:nvPicPr>
          <p:cNvPr id="2053" name="Picture 5" descr="C:\Users\kodra\Desktop\timthumb (5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895600"/>
            <a:ext cx="2492221" cy="1866900"/>
          </a:xfrm>
          <a:prstGeom prst="rect">
            <a:avLst/>
          </a:prstGeom>
          <a:noFill/>
        </p:spPr>
      </p:pic>
      <p:pic>
        <p:nvPicPr>
          <p:cNvPr id="2054" name="Picture 6" descr="C:\Users\kodra\Desktop\timthumb (6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895600"/>
            <a:ext cx="2695667" cy="2019300"/>
          </a:xfrm>
          <a:prstGeom prst="rect">
            <a:avLst/>
          </a:prstGeom>
          <a:noFill/>
        </p:spPr>
      </p:pic>
      <p:pic>
        <p:nvPicPr>
          <p:cNvPr id="2055" name="Picture 7" descr="C:\Users\kodra\Desktop\timthumb (7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895600"/>
            <a:ext cx="2390498" cy="1790700"/>
          </a:xfrm>
          <a:prstGeom prst="rect">
            <a:avLst/>
          </a:prstGeom>
          <a:noFill/>
        </p:spPr>
      </p:pic>
      <p:pic>
        <p:nvPicPr>
          <p:cNvPr id="2056" name="Picture 8" descr="C:\Users\kodra\Desktop\timthumb (8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572000"/>
            <a:ext cx="2390498" cy="1790700"/>
          </a:xfrm>
          <a:prstGeom prst="rect">
            <a:avLst/>
          </a:prstGeom>
          <a:noFill/>
        </p:spPr>
      </p:pic>
      <p:pic>
        <p:nvPicPr>
          <p:cNvPr id="2058" name="Picture 10" descr="C:\Users\kodra\Desktop\timthumb (9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572000"/>
            <a:ext cx="2644805" cy="1981200"/>
          </a:xfrm>
          <a:prstGeom prst="rect">
            <a:avLst/>
          </a:prstGeom>
          <a:noFill/>
        </p:spPr>
      </p:pic>
      <p:pic>
        <p:nvPicPr>
          <p:cNvPr id="2059" name="Picture 11" descr="C:\Users\kodra\Desktop\timthumb (10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724400"/>
            <a:ext cx="2590800" cy="1940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iPhone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mjet</a:t>
            </a:r>
            <a:r>
              <a:rPr lang="en-US" dirty="0" smtClean="0"/>
              <a:t> medial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prodhuar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Korporata</a:t>
            </a:r>
            <a:r>
              <a:rPr lang="en-US" dirty="0" smtClean="0"/>
              <a:t> Apple Inc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bën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kategorinë</a:t>
            </a:r>
            <a:r>
              <a:rPr lang="en-US" dirty="0" smtClean="0"/>
              <a:t> e Smartphone.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dirigjohet</a:t>
            </a:r>
            <a:r>
              <a:rPr lang="en-US" dirty="0" smtClean="0"/>
              <a:t> </a:t>
            </a:r>
            <a:r>
              <a:rPr lang="en-US" dirty="0" err="1" smtClean="0"/>
              <a:t>gati</a:t>
            </a:r>
            <a:r>
              <a:rPr lang="en-US" dirty="0" smtClean="0"/>
              <a:t> </a:t>
            </a:r>
            <a:r>
              <a:rPr lang="en-US" dirty="0" err="1" smtClean="0"/>
              <a:t>krejtësisht</a:t>
            </a:r>
            <a:r>
              <a:rPr lang="en-US" dirty="0" smtClean="0"/>
              <a:t> </a:t>
            </a:r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prekjes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 </a:t>
            </a:r>
            <a:r>
              <a:rPr lang="en-US" dirty="0" err="1" smtClean="0"/>
              <a:t>Ekranit.Sikurse</a:t>
            </a:r>
            <a:r>
              <a:rPr lang="en-US" dirty="0" smtClean="0"/>
              <a:t> iPod Touch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posedon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Multi-Touch </a:t>
            </a:r>
            <a:r>
              <a:rPr lang="en-US" dirty="0" err="1" smtClean="0"/>
              <a:t>funksion</a:t>
            </a:r>
            <a:r>
              <a:rPr lang="en-US" dirty="0" smtClean="0"/>
              <a:t>. </a:t>
            </a:r>
            <a:r>
              <a:rPr lang="en-US" dirty="0" err="1" smtClean="0"/>
              <a:t>Përdorimi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zbatohet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, </a:t>
            </a:r>
            <a:r>
              <a:rPr lang="en-US" dirty="0" err="1" smtClean="0"/>
              <a:t>apo</a:t>
            </a:r>
            <a:r>
              <a:rPr lang="en-US" dirty="0" smtClean="0"/>
              <a:t> me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gishta</a:t>
            </a:r>
            <a:r>
              <a:rPr lang="en-US" dirty="0" smtClean="0"/>
              <a:t> </a:t>
            </a:r>
            <a:r>
              <a:rPr lang="en-US" dirty="0" err="1" smtClean="0"/>
              <a:t>dore</a:t>
            </a:r>
            <a:r>
              <a:rPr lang="en-US" dirty="0" smtClean="0"/>
              <a:t> </a:t>
            </a:r>
            <a:r>
              <a:rPr lang="en-US" dirty="0" err="1" smtClean="0"/>
              <a:t>njëkohësisht</a:t>
            </a:r>
            <a:r>
              <a:rPr lang="en-US" dirty="0" smtClean="0"/>
              <a:t>.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pajisur</a:t>
            </a:r>
            <a:r>
              <a:rPr lang="en-US" dirty="0" smtClean="0"/>
              <a:t> me </a:t>
            </a:r>
            <a:r>
              <a:rPr lang="en-US" dirty="0" err="1" smtClean="0"/>
              <a:t>mundësinë</a:t>
            </a:r>
            <a:r>
              <a:rPr lang="en-US" dirty="0" smtClean="0"/>
              <a:t> e </a:t>
            </a:r>
            <a:r>
              <a:rPr lang="en-US" dirty="0" err="1" smtClean="0"/>
              <a:t>çasjës</a:t>
            </a:r>
            <a:r>
              <a:rPr lang="en-US" dirty="0" smtClean="0"/>
              <a:t> </a:t>
            </a:r>
            <a:r>
              <a:rPr lang="en-US" dirty="0" err="1" smtClean="0"/>
              <a:t>nëInternet.mobil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Wi-Fi, </a:t>
            </a:r>
            <a:r>
              <a:rPr lang="en-US" dirty="0" err="1" smtClean="0"/>
              <a:t>poashtu</a:t>
            </a:r>
            <a:r>
              <a:rPr lang="en-US" dirty="0" smtClean="0"/>
              <a:t>, </a:t>
            </a:r>
            <a:r>
              <a:rPr lang="en-US" dirty="0" err="1" smtClean="0"/>
              <a:t>vlenë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citohet</a:t>
            </a:r>
            <a:r>
              <a:rPr lang="en-US" dirty="0" smtClean="0"/>
              <a:t> se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shërben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telefonata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posedon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funksionet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telefoni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zakonshëm</a:t>
            </a:r>
            <a:r>
              <a:rPr lang="en-US" dirty="0" smtClean="0"/>
              <a:t>.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mjet</a:t>
            </a:r>
            <a:r>
              <a:rPr lang="en-US" dirty="0" smtClean="0"/>
              <a:t> </a:t>
            </a:r>
            <a:r>
              <a:rPr lang="en-US" dirty="0" err="1" smtClean="0"/>
              <a:t>shumëfunksional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themi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zëvendëson</a:t>
            </a:r>
            <a:r>
              <a:rPr lang="en-US" dirty="0" smtClean="0"/>
              <a:t> </a:t>
            </a:r>
            <a:r>
              <a:rPr lang="en-US" dirty="0" err="1" smtClean="0"/>
              <a:t>gati</a:t>
            </a:r>
            <a:r>
              <a:rPr lang="en-US" dirty="0" smtClean="0"/>
              <a:t> </a:t>
            </a:r>
            <a:r>
              <a:rPr lang="en-US" dirty="0" err="1" smtClean="0"/>
              <a:t>krejtësisht</a:t>
            </a:r>
            <a:r>
              <a:rPr lang="en-US" dirty="0" smtClean="0"/>
              <a:t> </a:t>
            </a:r>
            <a:r>
              <a:rPr lang="en-US" dirty="0" err="1" smtClean="0"/>
              <a:t>Kompjuterin</a:t>
            </a:r>
            <a:r>
              <a:rPr lang="en-US" dirty="0" smtClean="0"/>
              <a:t>.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thënë</a:t>
            </a:r>
            <a:r>
              <a:rPr lang="en-US" dirty="0" smtClean="0"/>
              <a:t> se </a:t>
            </a:r>
            <a:r>
              <a:rPr lang="en-US" dirty="0" err="1" smtClean="0"/>
              <a:t>iPhone</a:t>
            </a:r>
            <a:r>
              <a:rPr lang="en-US" dirty="0" smtClean="0"/>
              <a:t> 5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vijë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vjeshtës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vitit</a:t>
            </a:r>
            <a:r>
              <a:rPr lang="en-US" dirty="0" smtClean="0"/>
              <a:t> 2011, </a:t>
            </a:r>
            <a:r>
              <a:rPr lang="en-US" dirty="0" err="1" smtClean="0"/>
              <a:t>duket</a:t>
            </a:r>
            <a:r>
              <a:rPr lang="en-US" dirty="0" smtClean="0"/>
              <a:t> se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ndodhë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Prezantimi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I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iPhone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4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ku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Apple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ndryshoi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gjithcka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553200" cy="3810000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Steve Jobs u </a:t>
            </a:r>
            <a:r>
              <a:rPr lang="en-US" dirty="0" err="1" smtClean="0"/>
              <a:t>kthye</a:t>
            </a:r>
            <a:r>
              <a:rPr lang="en-US" dirty="0" smtClean="0"/>
              <a:t> me 7 </a:t>
            </a:r>
            <a:r>
              <a:rPr lang="en-US" dirty="0" err="1" smtClean="0"/>
              <a:t>Qershor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vitit</a:t>
            </a:r>
            <a:r>
              <a:rPr lang="en-US" dirty="0" smtClean="0"/>
              <a:t> 2010.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herët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kishte</a:t>
            </a:r>
            <a:r>
              <a:rPr lang="en-US" dirty="0" smtClean="0"/>
              <a:t> </a:t>
            </a:r>
            <a:r>
              <a:rPr lang="en-US" dirty="0" err="1" smtClean="0"/>
              <a:t>prezantuar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kështu</a:t>
            </a:r>
            <a:r>
              <a:rPr lang="en-US" dirty="0" smtClean="0"/>
              <a:t> </a:t>
            </a:r>
            <a:r>
              <a:rPr lang="en-US" dirty="0" err="1" smtClean="0"/>
              <a:t>filloi</a:t>
            </a:r>
            <a:r>
              <a:rPr lang="en-US" dirty="0" smtClean="0"/>
              <a:t> </a:t>
            </a:r>
            <a:r>
              <a:rPr lang="en-US" dirty="0" err="1" smtClean="0"/>
              <a:t>fjalimin</a:t>
            </a:r>
            <a:r>
              <a:rPr lang="en-US" dirty="0" smtClean="0"/>
              <a:t> duke </a:t>
            </a:r>
            <a:r>
              <a:rPr lang="en-US" dirty="0" err="1" smtClean="0"/>
              <a:t>folur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lidhje</a:t>
            </a:r>
            <a:r>
              <a:rPr lang="en-US" dirty="0" smtClean="0"/>
              <a:t> me </a:t>
            </a:r>
            <a:r>
              <a:rPr lang="en-US" dirty="0" err="1" smtClean="0"/>
              <a:t>tabletin</a:t>
            </a:r>
            <a:r>
              <a:rPr lang="en-US" dirty="0" smtClean="0"/>
              <a:t> e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Apple,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suksesin</a:t>
            </a:r>
            <a:r>
              <a:rPr lang="en-US" dirty="0" smtClean="0"/>
              <a:t> e App Store.  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dha</a:t>
            </a:r>
            <a:r>
              <a:rPr lang="en-US" dirty="0" smtClean="0"/>
              <a:t> </a:t>
            </a:r>
            <a:r>
              <a:rPr lang="en-US" dirty="0" err="1" smtClean="0"/>
              <a:t>rëndësi</a:t>
            </a:r>
            <a:r>
              <a:rPr lang="en-US" dirty="0" smtClean="0"/>
              <a:t> </a:t>
            </a:r>
            <a:r>
              <a:rPr lang="en-US" dirty="0" err="1" smtClean="0"/>
              <a:t>iPhonit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mbas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përmbledhje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arritjet</a:t>
            </a:r>
            <a:r>
              <a:rPr lang="en-US" dirty="0" smtClean="0"/>
              <a:t> e Apple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ditë</a:t>
            </a:r>
            <a:r>
              <a:rPr lang="en-US" dirty="0" smtClean="0"/>
              <a:t>, </a:t>
            </a:r>
            <a:r>
              <a:rPr lang="en-US" dirty="0" err="1" smtClean="0"/>
              <a:t>filloi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fliste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shikonim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vazhdim</a:t>
            </a:r>
            <a:r>
              <a:rPr lang="en-US" dirty="0" smtClean="0"/>
              <a:t>. </a:t>
            </a:r>
            <a:r>
              <a:rPr lang="en-US" dirty="0" err="1" smtClean="0"/>
              <a:t>Kishte</a:t>
            </a:r>
            <a:r>
              <a:rPr lang="en-US" dirty="0" smtClean="0"/>
              <a:t> 100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,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kamer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re,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analizim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,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veçantë</a:t>
            </a:r>
            <a:r>
              <a:rPr lang="en-US" dirty="0" smtClean="0"/>
              <a:t>. </a:t>
            </a:r>
            <a:r>
              <a:rPr lang="en-US" dirty="0" err="1" smtClean="0"/>
              <a:t>Emrin</a:t>
            </a:r>
            <a:r>
              <a:rPr lang="en-US" dirty="0" smtClean="0"/>
              <a:t> e </a:t>
            </a:r>
            <a:r>
              <a:rPr lang="en-US" dirty="0" err="1" smtClean="0"/>
              <a:t>kishte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 4.</a:t>
            </a:r>
            <a:endParaRPr lang="en-US" dirty="0"/>
          </a:p>
        </p:txBody>
      </p:sp>
      <p:pic>
        <p:nvPicPr>
          <p:cNvPr id="1026" name="Picture 2" descr="C:\Users\kodra\Desktop\Screen-Shot-2014-08-31-at-3.56.35-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648200"/>
            <a:ext cx="2971800" cy="20126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</a:rPr>
              <a:t>iPad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/>
          <a:lstStyle/>
          <a:p>
            <a:r>
              <a:rPr lang="en-US" dirty="0" err="1" smtClean="0"/>
              <a:t>Pjese</a:t>
            </a:r>
            <a:r>
              <a:rPr lang="en-US" dirty="0" smtClean="0"/>
              <a:t> e </a:t>
            </a:r>
            <a:r>
              <a:rPr lang="en-US" dirty="0" err="1" smtClean="0"/>
              <a:t>krijimeve</a:t>
            </a:r>
            <a:r>
              <a:rPr lang="en-US" dirty="0" smtClean="0"/>
              <a:t> se </a:t>
            </a:r>
            <a:r>
              <a:rPr lang="en-US" dirty="0" err="1" smtClean="0"/>
              <a:t>kompanise</a:t>
            </a:r>
            <a:r>
              <a:rPr lang="en-US" dirty="0" smtClean="0"/>
              <a:t> Apple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-et.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permasa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medha</a:t>
            </a:r>
            <a:r>
              <a:rPr lang="en-US" dirty="0" smtClean="0"/>
              <a:t> se </a:t>
            </a:r>
            <a:r>
              <a:rPr lang="en-US" dirty="0" err="1" smtClean="0"/>
              <a:t>telefonet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pothuajse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mekanizem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njejte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 descr="C:\Users\kodra\Desktop\ipad-1-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1620162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Kompjuterat</a:t>
            </a:r>
            <a:r>
              <a:rPr lang="en-US" dirty="0" smtClean="0">
                <a:solidFill>
                  <a:schemeClr val="tx1"/>
                </a:solidFill>
              </a:rPr>
              <a:t> Apple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1371600" cy="2895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kodra\Desktop\e7de13c3ee514cfcf979bf06e4624d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6019800" cy="48256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4478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Evolucioni</a:t>
            </a:r>
            <a:r>
              <a:rPr lang="en-US" dirty="0" smtClean="0">
                <a:solidFill>
                  <a:schemeClr val="tx1"/>
                </a:solidFill>
              </a:rPr>
              <a:t> I </a:t>
            </a:r>
            <a:r>
              <a:rPr lang="en-US" dirty="0" err="1" smtClean="0">
                <a:solidFill>
                  <a:schemeClr val="tx1"/>
                </a:solidFill>
              </a:rPr>
              <a:t>Iphone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kodra\Desktop\iphone-ev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2438400"/>
            <a:ext cx="7842251" cy="241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8153400" cy="1524000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  <a:latin typeface="Algerian" pitchFamily="82" charset="0"/>
              </a:rPr>
              <a:t>PUNUAN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itchFamily="34" charset="0"/>
              </a:rPr>
              <a:t>XHOANA   LAMTHI</a:t>
            </a:r>
          </a:p>
          <a:p>
            <a:r>
              <a:rPr lang="en-US" sz="4000" dirty="0" smtClean="0">
                <a:latin typeface="Arial Narrow" pitchFamily="34" charset="0"/>
              </a:rPr>
              <a:t>ERMELINDA   LAMTHI</a:t>
            </a:r>
          </a:p>
          <a:p>
            <a:r>
              <a:rPr lang="en-US" sz="4000" dirty="0" smtClean="0">
                <a:latin typeface="Arial Narrow" pitchFamily="34" charset="0"/>
              </a:rPr>
              <a:t>BAJRAM   KAMERI </a:t>
            </a:r>
          </a:p>
          <a:p>
            <a:r>
              <a:rPr lang="en-US" sz="4000" dirty="0" smtClean="0">
                <a:latin typeface="Arial Narrow" pitchFamily="34" charset="0"/>
              </a:rPr>
              <a:t>ELSABION   KALEJ </a:t>
            </a:r>
            <a:endParaRPr lang="en-US" sz="40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8077200" cy="19272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KOMPANIA  APPLE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7772400" cy="198120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Më</a:t>
            </a:r>
            <a:r>
              <a:rPr lang="en-US" sz="4400" b="1" dirty="0" smtClean="0">
                <a:solidFill>
                  <a:schemeClr val="tx1"/>
                </a:solidFill>
              </a:rPr>
              <a:t> 1 </a:t>
            </a:r>
            <a:r>
              <a:rPr lang="en-US" sz="4400" b="1" dirty="0" err="1" smtClean="0">
                <a:solidFill>
                  <a:schemeClr val="tx1"/>
                </a:solidFill>
              </a:rPr>
              <a:t>prill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të</a:t>
            </a:r>
            <a:r>
              <a:rPr lang="en-US" sz="4400" b="1" dirty="0" smtClean="0">
                <a:solidFill>
                  <a:schemeClr val="tx1"/>
                </a:solidFill>
              </a:rPr>
              <a:t> 1976, Steve Jobs </a:t>
            </a:r>
            <a:r>
              <a:rPr lang="en-US" sz="4400" b="1" dirty="0" err="1" smtClean="0">
                <a:solidFill>
                  <a:schemeClr val="tx1"/>
                </a:solidFill>
              </a:rPr>
              <a:t>dhe</a:t>
            </a:r>
            <a:r>
              <a:rPr lang="en-US" sz="4400" b="1" dirty="0" smtClean="0">
                <a:solidFill>
                  <a:schemeClr val="tx1"/>
                </a:solidFill>
              </a:rPr>
              <a:t> Steve Wozniak  </a:t>
            </a:r>
            <a:r>
              <a:rPr lang="en-US" sz="4400" b="1" dirty="0" err="1" smtClean="0">
                <a:solidFill>
                  <a:schemeClr val="tx1"/>
                </a:solidFill>
              </a:rPr>
              <a:t>kishin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themeluar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një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biznes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të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vogël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cili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merrej</a:t>
            </a:r>
            <a:r>
              <a:rPr lang="en-US" sz="4400" b="1" dirty="0" smtClean="0">
                <a:solidFill>
                  <a:schemeClr val="tx1"/>
                </a:solidFill>
              </a:rPr>
              <a:t> me </a:t>
            </a:r>
            <a:r>
              <a:rPr lang="en-US" sz="4400" b="1" dirty="0" err="1" smtClean="0">
                <a:solidFill>
                  <a:schemeClr val="tx1"/>
                </a:solidFill>
              </a:rPr>
              <a:t>shitjen</a:t>
            </a:r>
            <a:r>
              <a:rPr lang="en-US" sz="4400" b="1" dirty="0" smtClean="0">
                <a:solidFill>
                  <a:schemeClr val="tx1"/>
                </a:solidFill>
              </a:rPr>
              <a:t> e </a:t>
            </a:r>
            <a:r>
              <a:rPr lang="en-US" sz="4400" b="1" dirty="0" err="1" smtClean="0">
                <a:solidFill>
                  <a:schemeClr val="tx1"/>
                </a:solidFill>
              </a:rPr>
              <a:t>pajisjeve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të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vogla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kompjuterike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të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cilët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ishin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punë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dore</a:t>
            </a:r>
            <a:r>
              <a:rPr lang="en-US" sz="4400" b="1" dirty="0" smtClean="0">
                <a:solidFill>
                  <a:schemeClr val="tx1"/>
                </a:solidFill>
              </a:rPr>
              <a:t> e Wozniak</a:t>
            </a:r>
          </a:p>
          <a:p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028" name="Picture 4" descr="C:\Users\kodr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2941349" cy="282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Fillimet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nisi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e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djemve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rinj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apasionuar</a:t>
            </a:r>
            <a:r>
              <a:rPr lang="en-US" dirty="0" smtClean="0"/>
              <a:t> pas </a:t>
            </a:r>
            <a:r>
              <a:rPr lang="en-US" dirty="0" err="1" smtClean="0"/>
              <a:t>kompjuterëve</a:t>
            </a:r>
            <a:r>
              <a:rPr lang="en-US" dirty="0" smtClean="0"/>
              <a:t> u </a:t>
            </a:r>
            <a:r>
              <a:rPr lang="en-US" dirty="0" err="1" smtClean="0"/>
              <a:t>shndërrua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kompanitë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fitimprurëse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botën</a:t>
            </a:r>
            <a:r>
              <a:rPr lang="en-US" dirty="0" smtClean="0"/>
              <a:t>. </a:t>
            </a:r>
            <a:r>
              <a:rPr lang="en-US" dirty="0" err="1" smtClean="0"/>
              <a:t>Zyra</a:t>
            </a:r>
            <a:r>
              <a:rPr lang="en-US" dirty="0" smtClean="0"/>
              <a:t> </a:t>
            </a:r>
            <a:r>
              <a:rPr lang="en-US" dirty="0" err="1" smtClean="0"/>
              <a:t>qendrore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vendosur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garazh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vogël</a:t>
            </a:r>
            <a:r>
              <a:rPr lang="en-US" dirty="0" smtClean="0"/>
              <a:t>, </a:t>
            </a:r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kompania</a:t>
            </a:r>
            <a:r>
              <a:rPr lang="en-US" dirty="0" smtClean="0"/>
              <a:t> e </a:t>
            </a:r>
            <a:r>
              <a:rPr lang="en-US" dirty="0" err="1" smtClean="0"/>
              <a:t>themeluar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Steve Jobs </a:t>
            </a:r>
            <a:r>
              <a:rPr lang="en-US" dirty="0" err="1" smtClean="0"/>
              <a:t>dhe</a:t>
            </a:r>
            <a:r>
              <a:rPr lang="en-US" dirty="0" smtClean="0"/>
              <a:t> Stephen Wozniak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përhapur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botën</a:t>
            </a:r>
            <a:r>
              <a:rPr lang="en-US" dirty="0" smtClean="0"/>
              <a:t>. </a:t>
            </a:r>
            <a:r>
              <a:rPr lang="en-US" dirty="0" err="1" smtClean="0"/>
              <a:t>Revolucioni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Apple </a:t>
            </a:r>
            <a:r>
              <a:rPr lang="en-US" dirty="0" err="1" smtClean="0"/>
              <a:t>solli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e </a:t>
            </a:r>
            <a:r>
              <a:rPr lang="en-US" dirty="0" err="1" smtClean="0"/>
              <a:t>teknologjisë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</a:t>
            </a:r>
            <a:r>
              <a:rPr lang="en-US" dirty="0" err="1" smtClean="0"/>
              <a:t>bëri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ndryshonte</a:t>
            </a:r>
            <a:r>
              <a:rPr lang="en-US" dirty="0" smtClean="0"/>
              <a:t> </a:t>
            </a:r>
            <a:r>
              <a:rPr lang="en-US" dirty="0" err="1" smtClean="0"/>
              <a:t>njëherë</a:t>
            </a:r>
            <a:r>
              <a:rPr lang="en-US" dirty="0" smtClean="0"/>
              <a:t> e </a:t>
            </a:r>
            <a:r>
              <a:rPr lang="en-US" dirty="0" err="1" smtClean="0"/>
              <a:t>përgjithmonë</a:t>
            </a:r>
            <a:r>
              <a:rPr lang="en-US" dirty="0" smtClean="0"/>
              <a:t> </a:t>
            </a:r>
            <a:r>
              <a:rPr lang="en-US" dirty="0" err="1" smtClean="0"/>
              <a:t>mendimi</a:t>
            </a:r>
            <a:r>
              <a:rPr lang="en-US" dirty="0" smtClean="0"/>
              <a:t> </a:t>
            </a:r>
            <a:r>
              <a:rPr lang="en-US" dirty="0" err="1" smtClean="0"/>
              <a:t>ynë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kompjuterët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048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beatbyKai" pitchFamily="50" charset="0"/>
              </a:rPr>
              <a:t>Prejardhja</a:t>
            </a:r>
            <a:r>
              <a:rPr lang="en-US" dirty="0" smtClean="0">
                <a:solidFill>
                  <a:schemeClr val="tx1"/>
                </a:solidFill>
                <a:latin typeface="abeatbyKai" pitchFamily="50" charset="0"/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latin typeface="abeatbyKai" pitchFamily="50" charset="0"/>
              </a:rPr>
              <a:t>emrit</a:t>
            </a:r>
            <a:r>
              <a:rPr lang="en-US" dirty="0" smtClean="0">
                <a:solidFill>
                  <a:schemeClr val="tx1"/>
                </a:solidFill>
                <a:latin typeface="abeatbyKai" pitchFamily="50" charset="0"/>
              </a:rPr>
              <a:t> Apple</a:t>
            </a:r>
            <a:endParaRPr lang="en-US" dirty="0">
              <a:solidFill>
                <a:schemeClr val="tx1"/>
              </a:solidFill>
              <a:latin typeface="abeatbyKai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95400"/>
            <a:ext cx="35814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err="1" smtClean="0"/>
              <a:t>Historia</a:t>
            </a:r>
            <a:r>
              <a:rPr lang="en-US" sz="1800" dirty="0" smtClean="0"/>
              <a:t> e </a:t>
            </a:r>
            <a:r>
              <a:rPr lang="en-US" sz="1800" dirty="0" err="1" smtClean="0"/>
              <a:t>emrit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kompanisë</a:t>
            </a:r>
            <a:r>
              <a:rPr lang="en-US" sz="1800" dirty="0" smtClean="0"/>
              <a:t> “Apple”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shumë</a:t>
            </a:r>
            <a:r>
              <a:rPr lang="en-US" sz="1800" dirty="0" smtClean="0"/>
              <a:t> </a:t>
            </a:r>
            <a:r>
              <a:rPr lang="en-US" sz="1800" dirty="0" err="1" smtClean="0"/>
              <a:t>interesante</a:t>
            </a:r>
            <a:r>
              <a:rPr lang="en-US" sz="1800" dirty="0" smtClean="0"/>
              <a:t>, duke u </a:t>
            </a:r>
            <a:r>
              <a:rPr lang="en-US" sz="1800" dirty="0" err="1" smtClean="0"/>
              <a:t>nisur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Steve Jobs,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cili</a:t>
            </a:r>
            <a:r>
              <a:rPr lang="en-US" sz="1800" dirty="0" smtClean="0"/>
              <a:t> </a:t>
            </a:r>
            <a:r>
              <a:rPr lang="en-US" sz="1800" dirty="0" err="1" smtClean="0"/>
              <a:t>kishte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frut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preferuar</a:t>
            </a:r>
            <a:r>
              <a:rPr lang="en-US" sz="1800" dirty="0" smtClean="0"/>
              <a:t> </a:t>
            </a:r>
            <a:r>
              <a:rPr lang="en-US" sz="1800" dirty="0" err="1" smtClean="0"/>
              <a:t>mollën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pasi</a:t>
            </a:r>
            <a:r>
              <a:rPr lang="en-US" sz="1800" dirty="0" smtClean="0"/>
              <a:t> </a:t>
            </a:r>
            <a:r>
              <a:rPr lang="en-US" sz="1800" dirty="0" err="1" smtClean="0"/>
              <a:t>ishte</a:t>
            </a:r>
            <a:r>
              <a:rPr lang="en-US" sz="1800" dirty="0" smtClean="0"/>
              <a:t> </a:t>
            </a:r>
            <a:r>
              <a:rPr lang="en-US" sz="1800" dirty="0" err="1" smtClean="0"/>
              <a:t>tre</a:t>
            </a:r>
            <a:r>
              <a:rPr lang="en-US" sz="1800" dirty="0" smtClean="0"/>
              <a:t> </a:t>
            </a:r>
            <a:r>
              <a:rPr lang="en-US" sz="1800" dirty="0" err="1" smtClean="0"/>
              <a:t>muaj</a:t>
            </a:r>
            <a:r>
              <a:rPr lang="en-US" sz="1800" dirty="0" smtClean="0"/>
              <a:t> me </a:t>
            </a:r>
            <a:r>
              <a:rPr lang="en-US" sz="1800" dirty="0" err="1" smtClean="0"/>
              <a:t>vonesë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paraqitjen</a:t>
            </a:r>
            <a:r>
              <a:rPr lang="en-US" sz="1800" dirty="0" smtClean="0"/>
              <a:t> e </a:t>
            </a:r>
            <a:r>
              <a:rPr lang="en-US" sz="1800" dirty="0" err="1" smtClean="0"/>
              <a:t>emrit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regjistruar</a:t>
            </a:r>
            <a:r>
              <a:rPr lang="en-US" sz="1800" dirty="0" smtClean="0"/>
              <a:t> </a:t>
            </a:r>
            <a:r>
              <a:rPr lang="en-US" sz="1800" dirty="0" err="1" smtClean="0"/>
              <a:t>biznesin</a:t>
            </a:r>
            <a:r>
              <a:rPr lang="en-US" sz="1800" dirty="0" smtClean="0"/>
              <a:t> e </a:t>
            </a:r>
            <a:r>
              <a:rPr lang="en-US" sz="1800" dirty="0" err="1" smtClean="0"/>
              <a:t>tij</a:t>
            </a:r>
            <a:r>
              <a:rPr lang="en-US" sz="1800" dirty="0" smtClean="0"/>
              <a:t>, </a:t>
            </a:r>
            <a:r>
              <a:rPr lang="en-US" sz="1800" dirty="0" err="1" smtClean="0"/>
              <a:t>ai</a:t>
            </a:r>
            <a:r>
              <a:rPr lang="en-US" sz="1800" dirty="0" smtClean="0"/>
              <a:t> </a:t>
            </a:r>
            <a:r>
              <a:rPr lang="en-US" sz="1800" dirty="0" err="1" smtClean="0"/>
              <a:t>kërcenoi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telefon</a:t>
            </a:r>
            <a:r>
              <a:rPr lang="en-US" sz="1800" dirty="0" smtClean="0"/>
              <a:t> </a:t>
            </a:r>
            <a:r>
              <a:rPr lang="en-US" sz="1800" dirty="0" err="1" smtClean="0"/>
              <a:t>kolegët</a:t>
            </a:r>
            <a:r>
              <a:rPr lang="en-US" sz="1800" dirty="0" smtClean="0"/>
              <a:t>, se </a:t>
            </a:r>
            <a:r>
              <a:rPr lang="en-US" sz="1800" dirty="0" err="1" smtClean="0"/>
              <a:t>nëse</a:t>
            </a:r>
            <a:r>
              <a:rPr lang="en-US" sz="1800" dirty="0" smtClean="0"/>
              <a:t> </a:t>
            </a:r>
            <a:r>
              <a:rPr lang="en-US" sz="1800" dirty="0" err="1" smtClean="0"/>
              <a:t>nuk</a:t>
            </a:r>
            <a:r>
              <a:rPr lang="en-US" sz="1800" dirty="0" smtClean="0"/>
              <a:t> do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gjenin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emër</a:t>
            </a:r>
            <a:r>
              <a:rPr lang="en-US" sz="1800" dirty="0" smtClean="0"/>
              <a:t> </a:t>
            </a:r>
            <a:r>
              <a:rPr lang="en-US" sz="1800" dirty="0" err="1" smtClean="0"/>
              <a:t>deri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orën</a:t>
            </a:r>
            <a:r>
              <a:rPr lang="en-US" sz="1800" dirty="0" smtClean="0"/>
              <a:t> 05:00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mengjesit</a:t>
            </a:r>
            <a:r>
              <a:rPr lang="en-US" sz="1800" dirty="0" smtClean="0"/>
              <a:t>, do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vendoste</a:t>
            </a:r>
            <a:r>
              <a:rPr lang="en-US" sz="1800" dirty="0" smtClean="0"/>
              <a:t> </a:t>
            </a:r>
            <a:r>
              <a:rPr lang="en-US" sz="1800" dirty="0" err="1" smtClean="0"/>
              <a:t>emrin</a:t>
            </a:r>
            <a:r>
              <a:rPr lang="en-US" sz="1800" dirty="0" smtClean="0"/>
              <a:t> e </a:t>
            </a:r>
            <a:r>
              <a:rPr lang="en-US" sz="1800" dirty="0" err="1" smtClean="0"/>
              <a:t>objektit</a:t>
            </a:r>
            <a:r>
              <a:rPr lang="en-US" sz="1800" dirty="0" smtClean="0"/>
              <a:t> </a:t>
            </a:r>
            <a:r>
              <a:rPr lang="en-US" sz="1800" dirty="0" err="1" smtClean="0"/>
              <a:t>më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afërt</a:t>
            </a:r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kishte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dore</a:t>
            </a:r>
            <a:r>
              <a:rPr lang="en-US" sz="1800" dirty="0" smtClean="0"/>
              <a:t>,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tani</a:t>
            </a:r>
            <a:r>
              <a:rPr lang="en-US" sz="1800" dirty="0" smtClean="0"/>
              <a:t>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molla</a:t>
            </a:r>
            <a:r>
              <a:rPr lang="en-US" sz="1800" dirty="0" smtClean="0"/>
              <a:t> - u </a:t>
            </a:r>
            <a:r>
              <a:rPr lang="en-US" sz="1800" dirty="0" err="1" smtClean="0"/>
              <a:t>shpreh</a:t>
            </a:r>
            <a:r>
              <a:rPr lang="en-US" sz="1800" dirty="0" smtClean="0"/>
              <a:t> Jobs!</a:t>
            </a:r>
          </a:p>
          <a:p>
            <a:pPr>
              <a:buNone/>
            </a:pPr>
            <a:r>
              <a:rPr lang="en-US" sz="1800" dirty="0" err="1" smtClean="0"/>
              <a:t>Kur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orën</a:t>
            </a:r>
            <a:r>
              <a:rPr lang="en-US" sz="1800" dirty="0" smtClean="0"/>
              <a:t> 07:00 </a:t>
            </a:r>
            <a:r>
              <a:rPr lang="en-US" sz="1800" dirty="0" err="1" smtClean="0"/>
              <a:t>telefoni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zyrën</a:t>
            </a:r>
            <a:r>
              <a:rPr lang="en-US" sz="1800" dirty="0" smtClean="0"/>
              <a:t> e Jobs, </a:t>
            </a:r>
            <a:r>
              <a:rPr lang="en-US" sz="1800" dirty="0" err="1" smtClean="0"/>
              <a:t>ai</a:t>
            </a:r>
            <a:r>
              <a:rPr lang="en-US" sz="1800" dirty="0" smtClean="0"/>
              <a:t> u </a:t>
            </a:r>
            <a:r>
              <a:rPr lang="en-US" sz="1800" dirty="0" err="1" smtClean="0"/>
              <a:t>shpreh</a:t>
            </a:r>
            <a:r>
              <a:rPr lang="en-US" sz="1800" dirty="0" smtClean="0"/>
              <a:t>: “</a:t>
            </a:r>
            <a:r>
              <a:rPr lang="en-US" sz="1800" dirty="0" err="1" smtClean="0"/>
              <a:t>Kompania</a:t>
            </a:r>
            <a:r>
              <a:rPr lang="en-US" sz="1800" dirty="0" smtClean="0"/>
              <a:t> Apple </a:t>
            </a:r>
            <a:r>
              <a:rPr lang="en-US" sz="1800" dirty="0" err="1" smtClean="0"/>
              <a:t>jemi</a:t>
            </a:r>
            <a:r>
              <a:rPr lang="en-US" sz="1800" dirty="0" smtClean="0"/>
              <a:t>, </a:t>
            </a:r>
            <a:r>
              <a:rPr lang="en-US" sz="1800" dirty="0" err="1" smtClean="0"/>
              <a:t>kë</a:t>
            </a:r>
            <a:r>
              <a:rPr lang="en-US" sz="1800" dirty="0" smtClean="0"/>
              <a:t> </a:t>
            </a:r>
            <a:r>
              <a:rPr lang="en-US" sz="1800" dirty="0" err="1" smtClean="0"/>
              <a:t>kërkoni</a:t>
            </a:r>
            <a:r>
              <a:rPr lang="en-US" sz="1800" dirty="0" smtClean="0"/>
              <a:t>?!”.</a:t>
            </a:r>
          </a:p>
          <a:p>
            <a:pPr>
              <a:buNone/>
            </a:pP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gjithë</a:t>
            </a:r>
            <a:r>
              <a:rPr lang="en-US" sz="1800" dirty="0" smtClean="0"/>
              <a:t> </a:t>
            </a:r>
            <a:r>
              <a:rPr lang="en-US" sz="1800" dirty="0" err="1" smtClean="0"/>
              <a:t>kolegët</a:t>
            </a:r>
            <a:r>
              <a:rPr lang="en-US" sz="1800" dirty="0" smtClean="0"/>
              <a:t> e </a:t>
            </a:r>
            <a:r>
              <a:rPr lang="en-US" sz="1800" dirty="0" err="1" smtClean="0"/>
              <a:t>tij</a:t>
            </a:r>
            <a:r>
              <a:rPr lang="en-US" sz="1800" dirty="0" smtClean="0"/>
              <a:t> e </a:t>
            </a:r>
            <a:r>
              <a:rPr lang="en-US" sz="1800" dirty="0" err="1" smtClean="0"/>
              <a:t>kuptuan</a:t>
            </a:r>
            <a:r>
              <a:rPr lang="en-US" sz="1800" dirty="0" smtClean="0"/>
              <a:t> se </a:t>
            </a:r>
            <a:r>
              <a:rPr lang="en-US" sz="1800" dirty="0" err="1" smtClean="0"/>
              <a:t>ai</a:t>
            </a:r>
            <a:r>
              <a:rPr lang="en-US" sz="1800" dirty="0" smtClean="0"/>
              <a:t> </a:t>
            </a:r>
            <a:r>
              <a:rPr lang="en-US" sz="1800" dirty="0" err="1" smtClean="0"/>
              <a:t>tashmë</a:t>
            </a:r>
            <a:r>
              <a:rPr lang="en-US" sz="1800" dirty="0" smtClean="0"/>
              <a:t> e </a:t>
            </a:r>
            <a:r>
              <a:rPr lang="en-US" sz="1800" dirty="0" err="1" smtClean="0"/>
              <a:t>kishte</a:t>
            </a:r>
            <a:r>
              <a:rPr lang="en-US" sz="1800" dirty="0" smtClean="0"/>
              <a:t> </a:t>
            </a:r>
            <a:r>
              <a:rPr lang="en-US" sz="1800" dirty="0" err="1" smtClean="0"/>
              <a:t>vendosur</a:t>
            </a:r>
            <a:r>
              <a:rPr lang="en-US" sz="1800" dirty="0" smtClean="0"/>
              <a:t> </a:t>
            </a:r>
            <a:r>
              <a:rPr lang="en-US" sz="1800" dirty="0" err="1" smtClean="0"/>
              <a:t>emrin</a:t>
            </a:r>
            <a:r>
              <a:rPr lang="en-US" sz="1800" dirty="0" smtClean="0"/>
              <a:t> e </a:t>
            </a:r>
            <a:r>
              <a:rPr lang="en-US" sz="1800" dirty="0" err="1" smtClean="0"/>
              <a:t>ri</a:t>
            </a:r>
            <a:r>
              <a:rPr lang="en-US" sz="1800" dirty="0" smtClean="0"/>
              <a:t>!</a:t>
            </a:r>
          </a:p>
          <a:p>
            <a:endParaRPr lang="en-US" dirty="0"/>
          </a:p>
        </p:txBody>
      </p:sp>
      <p:pic>
        <p:nvPicPr>
          <p:cNvPr id="2050" name="Picture 2" descr="C:\Users\kodra\Desktop\stevejobs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35881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Zhvillimet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kompanise</a:t>
            </a:r>
            <a:r>
              <a:rPr lang="en-US" dirty="0" smtClean="0">
                <a:solidFill>
                  <a:schemeClr val="tx1"/>
                </a:solidFill>
              </a:rPr>
              <a:t> Apple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Tridhjetë</a:t>
            </a:r>
            <a:r>
              <a:rPr lang="en-US" dirty="0" smtClean="0"/>
              <a:t> e </a:t>
            </a:r>
            <a:r>
              <a:rPr lang="en-US" dirty="0" err="1" smtClean="0"/>
              <a:t>pesë</a:t>
            </a:r>
            <a:r>
              <a:rPr lang="en-US" dirty="0" smtClean="0"/>
              <a:t> </a:t>
            </a:r>
            <a:r>
              <a:rPr lang="en-US" dirty="0" err="1" smtClean="0"/>
              <a:t>vjet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vonë</a:t>
            </a:r>
            <a:r>
              <a:rPr lang="en-US" dirty="0" smtClean="0"/>
              <a:t>, Apple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kompania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e </a:t>
            </a:r>
            <a:r>
              <a:rPr lang="en-US" dirty="0" err="1" smtClean="0"/>
              <a:t>vlefshme</a:t>
            </a:r>
            <a:r>
              <a:rPr lang="en-US" dirty="0" smtClean="0"/>
              <a:t> e </a:t>
            </a:r>
            <a:r>
              <a:rPr lang="en-US" dirty="0" err="1" smtClean="0"/>
              <a:t>teknologjisë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botë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Vlera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tregtare</a:t>
            </a:r>
            <a:r>
              <a:rPr lang="en-US" dirty="0" smtClean="0"/>
              <a:t> sot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317 </a:t>
            </a:r>
            <a:r>
              <a:rPr lang="en-US" dirty="0" err="1" smtClean="0"/>
              <a:t>miliardë</a:t>
            </a:r>
            <a:r>
              <a:rPr lang="en-US" dirty="0" smtClean="0"/>
              <a:t> </a:t>
            </a:r>
            <a:r>
              <a:rPr lang="en-US" dirty="0" err="1" smtClean="0"/>
              <a:t>dollarë</a:t>
            </a:r>
            <a:r>
              <a:rPr lang="en-US" dirty="0" smtClean="0"/>
              <a:t>, duke e </a:t>
            </a:r>
            <a:r>
              <a:rPr lang="en-US" dirty="0" err="1" smtClean="0"/>
              <a:t>tejkaluar</a:t>
            </a:r>
            <a:r>
              <a:rPr lang="en-US" dirty="0" smtClean="0"/>
              <a:t> </a:t>
            </a:r>
            <a:r>
              <a:rPr lang="en-US" dirty="0" err="1" smtClean="0"/>
              <a:t>kështu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rivalin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, </a:t>
            </a:r>
            <a:r>
              <a:rPr lang="en-US" dirty="0" err="1" smtClean="0"/>
              <a:t>kompaninë</a:t>
            </a:r>
            <a:r>
              <a:rPr lang="en-US" dirty="0" smtClean="0"/>
              <a:t> Microsoft, </a:t>
            </a:r>
            <a:r>
              <a:rPr lang="en-US" dirty="0" err="1" smtClean="0"/>
              <a:t>vlera</a:t>
            </a:r>
            <a:r>
              <a:rPr lang="en-US" dirty="0" smtClean="0"/>
              <a:t> e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cilës</a:t>
            </a:r>
            <a:r>
              <a:rPr lang="en-US" dirty="0" smtClean="0"/>
              <a:t> sot </a:t>
            </a:r>
            <a:r>
              <a:rPr lang="en-US" dirty="0" err="1" smtClean="0"/>
              <a:t>arrin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100 </a:t>
            </a:r>
            <a:r>
              <a:rPr lang="en-US" dirty="0" err="1" smtClean="0"/>
              <a:t>miliardë</a:t>
            </a:r>
            <a:r>
              <a:rPr lang="en-US" dirty="0" smtClean="0"/>
              <a:t> </a:t>
            </a:r>
            <a:r>
              <a:rPr lang="en-US" dirty="0" err="1" smtClean="0"/>
              <a:t>dollarë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Pamje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Kompania</a:t>
            </a:r>
            <a:r>
              <a:rPr lang="en-US" dirty="0" smtClean="0">
                <a:solidFill>
                  <a:schemeClr val="tx1"/>
                </a:solidFill>
              </a:rPr>
              <a:t> Apple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odra\Desktop\Apple-ndertesa-300x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418608" cy="3936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Vitet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krijimit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kompanise</a:t>
            </a:r>
            <a:r>
              <a:rPr lang="en-US" dirty="0" smtClean="0">
                <a:solidFill>
                  <a:schemeClr val="tx1"/>
                </a:solidFill>
              </a:rPr>
              <a:t> Apple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162800" cy="4572000"/>
          </a:xfrm>
        </p:spPr>
        <p:txBody>
          <a:bodyPr numCol="2">
            <a:normAutofit fontScale="70000" lnSpcReduction="20000"/>
          </a:bodyPr>
          <a:lstStyle/>
          <a:p>
            <a:pPr fontAlgn="base"/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pamje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, Apple I </a:t>
            </a:r>
            <a:r>
              <a:rPr lang="en-US" dirty="0" err="1" smtClean="0"/>
              <a:t>ngjason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 </a:t>
            </a:r>
            <a:r>
              <a:rPr lang="en-US" dirty="0" err="1" smtClean="0"/>
              <a:t>shkrimi</a:t>
            </a:r>
            <a:r>
              <a:rPr lang="en-US" dirty="0" smtClean="0"/>
              <a:t>. </a:t>
            </a:r>
            <a:r>
              <a:rPr lang="en-US" dirty="0" err="1" smtClean="0"/>
              <a:t>Prodhimin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Wozniak </a:t>
            </a:r>
            <a:r>
              <a:rPr lang="en-US" dirty="0" err="1" smtClean="0"/>
              <a:t>dhe</a:t>
            </a:r>
            <a:r>
              <a:rPr lang="en-US" dirty="0" smtClean="0"/>
              <a:t> Jobs e </a:t>
            </a:r>
            <a:r>
              <a:rPr lang="en-US" dirty="0" err="1" smtClean="0"/>
              <a:t>shitën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korrik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1976 </a:t>
            </a:r>
            <a:r>
              <a:rPr lang="en-US" dirty="0" err="1" smtClean="0"/>
              <a:t>për</a:t>
            </a:r>
            <a:r>
              <a:rPr lang="en-US" dirty="0" smtClean="0"/>
              <a:t> 666 </a:t>
            </a:r>
            <a:r>
              <a:rPr lang="en-US" dirty="0" err="1" smtClean="0"/>
              <a:t>dollarë</a:t>
            </a:r>
            <a:r>
              <a:rPr lang="en-US" dirty="0" smtClean="0"/>
              <a:t> </a:t>
            </a:r>
            <a:r>
              <a:rPr lang="en-US" dirty="0" err="1" smtClean="0"/>
              <a:t>amerikanë</a:t>
            </a:r>
            <a:r>
              <a:rPr lang="en-US" dirty="0" smtClean="0"/>
              <a:t>,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përkon</a:t>
            </a:r>
            <a:r>
              <a:rPr lang="en-US" dirty="0" smtClean="0"/>
              <a:t> me </a:t>
            </a:r>
            <a:r>
              <a:rPr lang="en-US" dirty="0" err="1" smtClean="0"/>
              <a:t>numrin</a:t>
            </a:r>
            <a:r>
              <a:rPr lang="en-US" dirty="0" smtClean="0"/>
              <a:t> e </a:t>
            </a:r>
            <a:r>
              <a:rPr lang="en-US" dirty="0" err="1" smtClean="0"/>
              <a:t>djallit</a:t>
            </a:r>
            <a:r>
              <a:rPr lang="en-US" dirty="0" smtClean="0"/>
              <a:t>. I </a:t>
            </a:r>
            <a:r>
              <a:rPr lang="en-US" dirty="0" err="1" smtClean="0"/>
              <a:t>pyetur</a:t>
            </a:r>
            <a:r>
              <a:rPr lang="en-US" dirty="0" smtClean="0"/>
              <a:t> </a:t>
            </a:r>
            <a:r>
              <a:rPr lang="en-US" dirty="0" err="1" smtClean="0"/>
              <a:t>vite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vonë</a:t>
            </a:r>
            <a:r>
              <a:rPr lang="en-US" dirty="0" smtClean="0"/>
              <a:t> </a:t>
            </a:r>
            <a:r>
              <a:rPr lang="en-US" dirty="0" err="1" smtClean="0"/>
              <a:t>lidhur</a:t>
            </a:r>
            <a:r>
              <a:rPr lang="en-US" dirty="0" smtClean="0"/>
              <a:t> me </a:t>
            </a:r>
            <a:r>
              <a:rPr lang="en-US" dirty="0" err="1" smtClean="0"/>
              <a:t>këtë</a:t>
            </a:r>
            <a:r>
              <a:rPr lang="en-US" dirty="0" smtClean="0"/>
              <a:t> Wozniak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shprehur</a:t>
            </a:r>
            <a:r>
              <a:rPr lang="en-US" dirty="0" smtClean="0"/>
              <a:t> se </a:t>
            </a:r>
            <a:r>
              <a:rPr lang="en-US" dirty="0" err="1" smtClean="0"/>
              <a:t>nuk</a:t>
            </a:r>
            <a:r>
              <a:rPr lang="en-US" dirty="0" smtClean="0"/>
              <a:t> e </a:t>
            </a:r>
            <a:r>
              <a:rPr lang="en-US" dirty="0" err="1" smtClean="0"/>
              <a:t>dinte</a:t>
            </a:r>
            <a:r>
              <a:rPr lang="en-US" dirty="0" smtClean="0"/>
              <a:t> </a:t>
            </a:r>
            <a:r>
              <a:rPr lang="en-US" dirty="0" err="1" smtClean="0"/>
              <a:t>kuptimin</a:t>
            </a:r>
            <a:r>
              <a:rPr lang="en-US" dirty="0" smtClean="0"/>
              <a:t> e </a:t>
            </a:r>
            <a:r>
              <a:rPr lang="en-US" dirty="0" err="1" smtClean="0"/>
              <a:t>numrit</a:t>
            </a:r>
            <a:r>
              <a:rPr lang="en-US" dirty="0" smtClean="0"/>
              <a:t> 666, </a:t>
            </a:r>
            <a:r>
              <a:rPr lang="en-US" dirty="0" err="1" smtClean="0"/>
              <a:t>por</a:t>
            </a:r>
            <a:r>
              <a:rPr lang="en-US" dirty="0" smtClean="0"/>
              <a:t> e </a:t>
            </a:r>
            <a:r>
              <a:rPr lang="en-US" dirty="0" err="1" smtClean="0"/>
              <a:t>zgjodhi</a:t>
            </a:r>
            <a:r>
              <a:rPr lang="en-US" dirty="0" smtClean="0"/>
              <a:t> 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pëlqente</a:t>
            </a:r>
            <a:r>
              <a:rPr lang="en-US" dirty="0" smtClean="0"/>
              <a:t> </a:t>
            </a:r>
            <a:r>
              <a:rPr lang="en-US" dirty="0" err="1" smtClean="0"/>
              <a:t>përsëritjen</a:t>
            </a:r>
            <a:r>
              <a:rPr lang="en-US" dirty="0" smtClean="0"/>
              <a:t> e </a:t>
            </a:r>
            <a:r>
              <a:rPr lang="en-US" dirty="0" err="1" smtClean="0"/>
              <a:t>shifrave</a:t>
            </a:r>
            <a:r>
              <a:rPr lang="en-US" dirty="0" smtClean="0"/>
              <a:t>.</a:t>
            </a:r>
          </a:p>
          <a:p>
            <a:pPr fontAlgn="base">
              <a:buNone/>
            </a:pPr>
            <a:r>
              <a:rPr lang="en-US" dirty="0" smtClean="0"/>
              <a:t>     Pas </a:t>
            </a:r>
            <a:r>
              <a:rPr lang="en-US" dirty="0" err="1" smtClean="0"/>
              <a:t>prodhimit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suksesshëm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shokët</a:t>
            </a:r>
            <a:r>
              <a:rPr lang="en-US" dirty="0" smtClean="0"/>
              <a:t> </a:t>
            </a:r>
            <a:r>
              <a:rPr lang="en-US" dirty="0" err="1" smtClean="0"/>
              <a:t>ndërtuan</a:t>
            </a:r>
            <a:r>
              <a:rPr lang="en-US" dirty="0" smtClean="0"/>
              <a:t> 200 kopje </a:t>
            </a:r>
            <a:r>
              <a:rPr lang="en-US" dirty="0" err="1" smtClean="0"/>
              <a:t>të</a:t>
            </a:r>
            <a:r>
              <a:rPr lang="en-US" dirty="0" smtClean="0"/>
              <a:t> Apple I.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ndryshim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kompjuterët</a:t>
            </a:r>
            <a:r>
              <a:rPr lang="en-US" dirty="0" smtClean="0"/>
              <a:t> e </a:t>
            </a:r>
            <a:r>
              <a:rPr lang="en-US" dirty="0" err="1" smtClean="0"/>
              <a:t>tjerë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prodhuar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(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cilët</a:t>
            </a:r>
            <a:r>
              <a:rPr lang="en-US" dirty="0" smtClean="0"/>
              <a:t> </a:t>
            </a:r>
            <a:r>
              <a:rPr lang="en-US" dirty="0" err="1" smtClean="0"/>
              <a:t>shiteshin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veçanta</a:t>
            </a:r>
            <a:r>
              <a:rPr lang="en-US" dirty="0" smtClean="0"/>
              <a:t>), Apple I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e </a:t>
            </a:r>
            <a:r>
              <a:rPr lang="en-US" dirty="0" err="1" smtClean="0"/>
              <a:t>vetme</a:t>
            </a:r>
            <a:r>
              <a:rPr lang="en-US" dirty="0" smtClean="0"/>
              <a:t>.   </a:t>
            </a:r>
          </a:p>
          <a:p>
            <a:pPr fontAlgn="base"/>
            <a:endParaRPr lang="en-US" dirty="0" smtClean="0"/>
          </a:p>
        </p:txBody>
      </p:sp>
      <p:pic>
        <p:nvPicPr>
          <p:cNvPr id="2050" name="Picture 2" descr="C:\Users\kodra\Desktop\Apple_I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3849937" cy="2338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81000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Krijuesit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kesaj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kompanie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8080" cy="4800600"/>
          </a:xfrm>
        </p:spPr>
        <p:txBody>
          <a:bodyPr/>
          <a:lstStyle/>
          <a:p>
            <a:r>
              <a:rPr lang="en-US" dirty="0" smtClean="0"/>
              <a:t>Steve Jobs </a:t>
            </a:r>
            <a:r>
              <a:rPr lang="en-US" dirty="0" err="1" smtClean="0"/>
              <a:t>dhe</a:t>
            </a:r>
            <a:r>
              <a:rPr lang="en-US" dirty="0" smtClean="0"/>
              <a:t> Steve Wozniak- </a:t>
            </a:r>
            <a:r>
              <a:rPr lang="en-US" dirty="0" err="1" smtClean="0"/>
              <a:t>Krijuesit</a:t>
            </a:r>
            <a:r>
              <a:rPr lang="en-US" dirty="0" smtClean="0"/>
              <a:t> e pare </a:t>
            </a:r>
            <a:r>
              <a:rPr lang="en-US" dirty="0" err="1" smtClean="0"/>
              <a:t>te</a:t>
            </a:r>
            <a:r>
              <a:rPr lang="en-US" dirty="0" smtClean="0"/>
              <a:t> Apple.</a:t>
            </a:r>
            <a:endParaRPr lang="en-US" dirty="0"/>
          </a:p>
        </p:txBody>
      </p:sp>
      <p:pic>
        <p:nvPicPr>
          <p:cNvPr id="4098" name="Picture 2" descr="C:\Users\kodra\Desktop\steve-jobs-wozniak-19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0"/>
            <a:ext cx="39370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447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logos se Apple </a:t>
            </a:r>
            <a:r>
              <a:rPr lang="en-US" dirty="0" err="1" smtClean="0"/>
              <a:t>nder</a:t>
            </a:r>
            <a:r>
              <a:rPr lang="en-US" dirty="0" smtClean="0"/>
              <a:t> </a:t>
            </a:r>
            <a:r>
              <a:rPr lang="en-US" dirty="0" err="1" smtClean="0"/>
              <a:t>vite</a:t>
            </a:r>
            <a:r>
              <a:rPr lang="en-US" dirty="0" smtClean="0"/>
              <a:t> </a:t>
            </a:r>
          </a:p>
        </p:txBody>
      </p:sp>
      <p:pic>
        <p:nvPicPr>
          <p:cNvPr id="1030" name="Picture 6" descr="C:\Users\kodra\Desktop\Screen-Shot-2014-09-16-at-11.00.23-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599" y="2895600"/>
            <a:ext cx="7467601" cy="191633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0" y="381000"/>
            <a:ext cx="6108192" cy="1401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Zhvillimi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795</Words>
  <Application>Microsoft Office PowerPoint</Application>
  <PresentationFormat>On-screen Show (4:3)</PresentationFormat>
  <Paragraphs>47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PUNE PROJEKT </vt:lpstr>
      <vt:lpstr>KOMPANIA  APPLE </vt:lpstr>
      <vt:lpstr>Fillimet e saj </vt:lpstr>
      <vt:lpstr>Prejardhja e emrit Apple</vt:lpstr>
      <vt:lpstr>Zhvillimet e kompanise Apple</vt:lpstr>
      <vt:lpstr>Pamje nga Kompania Apple </vt:lpstr>
      <vt:lpstr>Vitet e para te krijimit te kompanise Apple </vt:lpstr>
      <vt:lpstr>Krijuesit e kesaj kompanie </vt:lpstr>
      <vt:lpstr>Zhvillimi </vt:lpstr>
      <vt:lpstr>SUKSESI I APPLE </vt:lpstr>
      <vt:lpstr>iOS nder vite. </vt:lpstr>
      <vt:lpstr>iPhone </vt:lpstr>
      <vt:lpstr>Prezantimi I iPhone 4 ku Apple ndryshoi gjithcka.</vt:lpstr>
      <vt:lpstr>iPad</vt:lpstr>
      <vt:lpstr>Kompjuterat Apple </vt:lpstr>
      <vt:lpstr>Evolucioni I Iphone </vt:lpstr>
      <vt:lpstr>PUNUAN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PUNE PROJEKT</dc:title>
  <dc:creator>kodra</dc:creator>
  <cp:lastModifiedBy>kodra</cp:lastModifiedBy>
  <cp:revision>22</cp:revision>
  <dcterms:created xsi:type="dcterms:W3CDTF">2016-05-26T15:12:46Z</dcterms:created>
  <dcterms:modified xsi:type="dcterms:W3CDTF">2016-06-02T16:24:40Z</dcterms:modified>
</cp:coreProperties>
</file>