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1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A7DD33-5390-4624-85B5-B403F6A16800}" type="datetimeFigureOut">
              <a:rPr lang="en-US" smtClean="0"/>
              <a:pPr/>
              <a:t>30/5/2016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99924E-2CEB-4263-A383-61A5124F0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"/>
            <a:ext cx="800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                    </a:t>
            </a:r>
            <a:r>
              <a:rPr lang="en-US" sz="3200" dirty="0" smtClean="0">
                <a:latin typeface="Algerian" pitchFamily="82" charset="0"/>
              </a:rPr>
              <a:t>PUNE PROJEKT</a:t>
            </a:r>
          </a:p>
          <a:p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2000" dirty="0" smtClean="0">
                <a:latin typeface="Algerian" pitchFamily="82" charset="0"/>
              </a:rPr>
              <a:t>LENDA:INFORMATIKE</a:t>
            </a:r>
          </a:p>
          <a:p>
            <a:r>
              <a:rPr lang="en-US" sz="2000" dirty="0" smtClean="0">
                <a:latin typeface="Algerian" pitchFamily="82" charset="0"/>
              </a:rPr>
              <a:t>TEMA:HISTORIA E  KOMPJUTERIT,</a:t>
            </a:r>
          </a:p>
          <a:p>
            <a:r>
              <a:rPr lang="en-US" sz="2000" dirty="0" smtClean="0">
                <a:latin typeface="Algerian" pitchFamily="82" charset="0"/>
              </a:rPr>
              <a:t> KOMPJUTERAT E   PARE</a:t>
            </a:r>
          </a:p>
          <a:p>
            <a:r>
              <a:rPr lang="en-US" sz="2000" dirty="0" smtClean="0">
                <a:latin typeface="Algerian" pitchFamily="82" charset="0"/>
              </a:rPr>
              <a:t> PUNUAN:ELIZABETA LANAZI</a:t>
            </a:r>
          </a:p>
          <a:p>
            <a:r>
              <a:rPr lang="en-US" sz="2000" dirty="0" smtClean="0">
                <a:latin typeface="Algerian" pitchFamily="82" charset="0"/>
              </a:rPr>
              <a:t> SABRINA TAHIRI,DENADA  BUNI,</a:t>
            </a:r>
          </a:p>
          <a:p>
            <a:r>
              <a:rPr lang="en-US" sz="2000" dirty="0" smtClean="0">
                <a:latin typeface="Algerian" pitchFamily="82" charset="0"/>
              </a:rPr>
              <a:t>ERVIN BUNI,KLODIS KUMBULLA DHE ANDI JAHJA</a:t>
            </a:r>
            <a:r>
              <a:rPr lang="en-US" sz="2800" dirty="0" smtClean="0">
                <a:latin typeface="Algerian" pitchFamily="82" charset="0"/>
              </a:rPr>
              <a:t>.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1028" name="Picture 4" descr="http://mobile.ikub.al/Handlers/Images.ashx?id=7e9d5a23-a30c-4d21-9c28-62bbcc71409d&amp;height=430&amp;width=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43200"/>
            <a:ext cx="4510588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www.rafaela.com/cms/files/multimedias/5556_ipad_retro_maquina_escrib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0303" y="2819400"/>
            <a:ext cx="292509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http://www.pcpress.rs/arhiva/images/broj/95/konfig/informatika_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28600"/>
            <a:ext cx="3124200" cy="21102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"/>
            <a:ext cx="7498080" cy="6324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Kompjuterat</a:t>
            </a:r>
            <a:r>
              <a:rPr lang="en-US" dirty="0" smtClean="0"/>
              <a:t> e </a:t>
            </a:r>
            <a:r>
              <a:rPr lang="en-US" dirty="0" err="1" smtClean="0"/>
              <a:t>sotem</a:t>
            </a:r>
            <a:endParaRPr lang="en-US" dirty="0"/>
          </a:p>
        </p:txBody>
      </p:sp>
      <p:pic>
        <p:nvPicPr>
          <p:cNvPr id="4" name="Picture 3" descr="Fusion Driv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3138488" cy="3400425"/>
          </a:xfrm>
          <a:prstGeom prst="rect">
            <a:avLst/>
          </a:prstGeom>
        </p:spPr>
      </p:pic>
      <p:pic>
        <p:nvPicPr>
          <p:cNvPr id="5" name="Picture 4" descr="kompj-flet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1000"/>
            <a:ext cx="2857500" cy="2057400"/>
          </a:xfrm>
          <a:prstGeom prst="rect">
            <a:avLst/>
          </a:prstGeom>
        </p:spPr>
      </p:pic>
      <p:pic>
        <p:nvPicPr>
          <p:cNvPr id="6" name="Picture 5" descr="opera_tabl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971800"/>
            <a:ext cx="2381250" cy="2381250"/>
          </a:xfrm>
          <a:prstGeom prst="rect">
            <a:avLst/>
          </a:prstGeom>
        </p:spPr>
      </p:pic>
      <p:pic>
        <p:nvPicPr>
          <p:cNvPr id="7" name="Picture 6" descr="tabletas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825402"/>
            <a:ext cx="3200400" cy="268969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"/>
            <a:ext cx="7498080" cy="16764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JU FALEMINDERIT PER VEMENDJEN!!!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4" name="Picture 3" descr="smile-images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1066800"/>
            <a:ext cx="5105400" cy="47244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629400"/>
          </a:xfrm>
        </p:spPr>
        <p:txBody>
          <a:bodyPr/>
          <a:lstStyle/>
          <a:p>
            <a:r>
              <a:rPr lang="sq-AL" dirty="0" smtClean="0"/>
              <a:t>Kompjuteri</a:t>
            </a:r>
            <a:endParaRPr lang="en-US" dirty="0" smtClean="0"/>
          </a:p>
          <a:p>
            <a:r>
              <a:rPr lang="en-US" sz="2400" b="1" dirty="0" err="1" smtClean="0"/>
              <a:t>Kompjuteri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pajisje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elektronike</a:t>
            </a:r>
            <a:r>
              <a:rPr lang="en-US" sz="2400" dirty="0" smtClean="0"/>
              <a:t> </a:t>
            </a:r>
            <a:r>
              <a:rPr lang="en-US" sz="2400" dirty="0" err="1" smtClean="0"/>
              <a:t>që</a:t>
            </a:r>
            <a:r>
              <a:rPr lang="en-US" sz="2400" dirty="0" smtClean="0"/>
              <a:t> </a:t>
            </a:r>
            <a:r>
              <a:rPr lang="en-US" sz="2400" dirty="0" err="1" smtClean="0"/>
              <a:t>ruan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përpunon</a:t>
            </a:r>
            <a:r>
              <a:rPr lang="en-US" sz="2400" dirty="0" smtClean="0"/>
              <a:t> 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dhënat</a:t>
            </a:r>
            <a:r>
              <a:rPr lang="en-US" sz="2400" dirty="0" smtClean="0"/>
              <a:t>  </a:t>
            </a:r>
            <a:r>
              <a:rPr lang="en-US" sz="2400" dirty="0" err="1" smtClean="0"/>
              <a:t>sipas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liste</a:t>
            </a:r>
            <a:r>
              <a:rPr lang="en-US" sz="2400" dirty="0" smtClean="0"/>
              <a:t> </a:t>
            </a:r>
            <a:r>
              <a:rPr lang="en-US" sz="2400" dirty="0" err="1" smtClean="0"/>
              <a:t>udhëzuese</a:t>
            </a:r>
            <a:r>
              <a:rPr lang="en-US" sz="2400" dirty="0" smtClean="0"/>
              <a:t>. </a:t>
            </a:r>
            <a:r>
              <a:rPr lang="en-US" sz="2400" i="1" dirty="0" err="1" smtClean="0"/>
              <a:t>Kompjuter</a:t>
            </a:r>
            <a:r>
              <a:rPr lang="en-US" sz="2400" dirty="0" smtClean="0"/>
              <a:t> </a:t>
            </a:r>
            <a:r>
              <a:rPr lang="en-US" sz="2400" dirty="0" err="1" smtClean="0"/>
              <a:t>quajmë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mekanizëm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automatizuar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cili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transformon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njësi</a:t>
            </a:r>
            <a:r>
              <a:rPr lang="en-US" sz="2400" dirty="0" smtClean="0"/>
              <a:t> impulsive (</a:t>
            </a:r>
            <a:r>
              <a:rPr lang="en-US" sz="2400" dirty="0" err="1" smtClean="0"/>
              <a:t>quajtur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informacione</a:t>
            </a:r>
            <a:r>
              <a:rPr lang="en-US" sz="2400" dirty="0" smtClean="0"/>
              <a:t> /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dhëna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hyrje</a:t>
            </a:r>
            <a:r>
              <a:rPr lang="en-US" sz="2400" dirty="0" smtClean="0"/>
              <a:t>)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tjetër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en-US" sz="2400" dirty="0" smtClean="0"/>
              <a:t> </a:t>
            </a:r>
            <a:r>
              <a:rPr lang="en-US" sz="2400" dirty="0" err="1" smtClean="0"/>
              <a:t>krijon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njësi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re (</a:t>
            </a:r>
            <a:r>
              <a:rPr lang="en-US" sz="2400" dirty="0" err="1" smtClean="0"/>
              <a:t>quajtur</a:t>
            </a:r>
            <a:r>
              <a:rPr lang="en-US" sz="2400" dirty="0" smtClean="0"/>
              <a:t> e </a:t>
            </a:r>
            <a:r>
              <a:rPr lang="en-US" sz="2400" dirty="0" err="1" smtClean="0"/>
              <a:t>dhënë</a:t>
            </a:r>
            <a:r>
              <a:rPr lang="en-US" sz="2400" dirty="0" smtClean="0"/>
              <a:t>,/</a:t>
            </a:r>
            <a:r>
              <a:rPr lang="en-US" sz="2400" dirty="0" err="1" smtClean="0"/>
              <a:t>informacion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).</a:t>
            </a:r>
          </a:p>
          <a:p>
            <a:endParaRPr lang="sq-AL" sz="2400" dirty="0" smtClean="0"/>
          </a:p>
        </p:txBody>
      </p:sp>
      <p:pic>
        <p:nvPicPr>
          <p:cNvPr id="4" name="Picture 3" descr="dual_d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124200"/>
            <a:ext cx="4343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Zotrix-slika-kompjut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32766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/>
          <a:lstStyle/>
          <a:p>
            <a:r>
              <a:rPr lang="sq-AL" dirty="0" smtClean="0"/>
              <a:t>Historia e kompjuterit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Zanafillën</a:t>
            </a:r>
            <a:r>
              <a:rPr lang="en-US" sz="2400" dirty="0" smtClean="0"/>
              <a:t> e </a:t>
            </a:r>
            <a:r>
              <a:rPr lang="en-US" sz="2400" dirty="0" err="1" smtClean="0"/>
              <a:t>saj</a:t>
            </a:r>
            <a:r>
              <a:rPr lang="en-US" sz="2400" dirty="0" smtClean="0"/>
              <a:t> ,</a:t>
            </a:r>
            <a:r>
              <a:rPr lang="en-US" sz="2400" dirty="0" err="1" smtClean="0"/>
              <a:t>historia</a:t>
            </a:r>
            <a:r>
              <a:rPr lang="en-US" sz="2400" dirty="0" smtClean="0"/>
              <a:t> e </a:t>
            </a:r>
            <a:r>
              <a:rPr lang="en-US" sz="2400" dirty="0" err="1" smtClean="0"/>
              <a:t>makinave</a:t>
            </a:r>
            <a:r>
              <a:rPr lang="en-US" sz="2400" dirty="0" smtClean="0"/>
              <a:t> </a:t>
            </a:r>
            <a:r>
              <a:rPr lang="en-US" sz="2400" dirty="0" err="1" smtClean="0"/>
              <a:t>llogaritëse</a:t>
            </a:r>
            <a:r>
              <a:rPr lang="en-US" sz="2400" dirty="0" smtClean="0"/>
              <a:t> e ka </a:t>
            </a:r>
            <a:r>
              <a:rPr lang="en-US" sz="2400" dirty="0" err="1" smtClean="0"/>
              <a:t>kohë</a:t>
            </a:r>
            <a:r>
              <a:rPr lang="en-US" sz="2400" dirty="0" smtClean="0"/>
              <a:t> </a:t>
            </a:r>
            <a:r>
              <a:rPr lang="en-US" sz="2400" dirty="0" err="1" smtClean="0"/>
              <a:t>më</a:t>
            </a:r>
            <a:r>
              <a:rPr lang="en-US" sz="2400" dirty="0" smtClean="0"/>
              <a:t> </a:t>
            </a:r>
            <a:r>
              <a:rPr lang="en-US" sz="2400" dirty="0" err="1" smtClean="0"/>
              <a:t>parë</a:t>
            </a:r>
            <a:r>
              <a:rPr lang="en-US" sz="2400" dirty="0" smtClean="0"/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Si </a:t>
            </a:r>
            <a:r>
              <a:rPr lang="en-US" sz="2400" dirty="0" err="1" smtClean="0"/>
              <a:t>datë</a:t>
            </a:r>
            <a:r>
              <a:rPr lang="en-US" sz="2400" dirty="0" smtClean="0"/>
              <a:t> </a:t>
            </a:r>
            <a:r>
              <a:rPr lang="en-US" sz="2400" dirty="0" err="1" smtClean="0"/>
              <a:t>fillimi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shpikjes</a:t>
            </a:r>
            <a:r>
              <a:rPr lang="en-US" sz="2400" dirty="0" smtClean="0"/>
              <a:t> </a:t>
            </a:r>
            <a:r>
              <a:rPr lang="en-US" sz="2400" dirty="0" err="1" smtClean="0"/>
              <a:t>së</a:t>
            </a:r>
            <a:r>
              <a:rPr lang="en-US" sz="2400" dirty="0" smtClean="0"/>
              <a:t> </a:t>
            </a:r>
            <a:r>
              <a:rPr lang="en-US" sz="2400" dirty="0" err="1" smtClean="0"/>
              <a:t>kompjuterëve</a:t>
            </a:r>
            <a:r>
              <a:rPr lang="en-US" sz="2400" dirty="0" smtClean="0"/>
              <a:t> </a:t>
            </a:r>
            <a:r>
              <a:rPr lang="en-US" sz="2400" dirty="0" err="1" smtClean="0"/>
              <a:t>mund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përmendim</a:t>
            </a:r>
            <a:r>
              <a:rPr lang="en-US" sz="2400" dirty="0" smtClean="0"/>
              <a:t> </a:t>
            </a:r>
            <a:r>
              <a:rPr lang="en-US" sz="2400" dirty="0" err="1" smtClean="0"/>
              <a:t>vitin</a:t>
            </a:r>
            <a:r>
              <a:rPr lang="en-US" sz="2400" dirty="0" smtClean="0"/>
              <a:t> 1673.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këtë</a:t>
            </a:r>
            <a:r>
              <a:rPr lang="en-US" sz="2400" dirty="0" smtClean="0"/>
              <a:t> </a:t>
            </a:r>
            <a:r>
              <a:rPr lang="en-US" sz="2400" dirty="0" err="1" smtClean="0"/>
              <a:t>vit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njohur</a:t>
            </a:r>
            <a:r>
              <a:rPr lang="en-US" sz="2400" dirty="0" smtClean="0"/>
              <a:t> </a:t>
            </a:r>
            <a:r>
              <a:rPr lang="en-US" sz="2400" dirty="0" err="1" smtClean="0"/>
              <a:t>Leibnic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shtyrë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nevojat</a:t>
            </a:r>
            <a:r>
              <a:rPr lang="en-US" sz="2400" dirty="0" smtClean="0"/>
              <a:t> e </a:t>
            </a:r>
            <a:r>
              <a:rPr lang="en-US" sz="2400" dirty="0" err="1" smtClean="0"/>
              <a:t>atëhershme</a:t>
            </a:r>
            <a:r>
              <a:rPr lang="en-US" sz="2400" dirty="0" smtClean="0"/>
              <a:t> </a:t>
            </a:r>
            <a:r>
              <a:rPr lang="en-US" sz="2400" dirty="0" err="1" smtClean="0"/>
              <a:t>ushtarake</a:t>
            </a:r>
            <a:r>
              <a:rPr lang="en-US" sz="2400" dirty="0" smtClean="0"/>
              <a:t> </a:t>
            </a:r>
            <a:r>
              <a:rPr lang="en-US" sz="2400" dirty="0" err="1" smtClean="0"/>
              <a:t>arriti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ndërtojë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makinë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sofistikuar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atë</a:t>
            </a:r>
            <a:r>
              <a:rPr lang="en-US" sz="2400" dirty="0" smtClean="0"/>
              <a:t> </a:t>
            </a:r>
            <a:r>
              <a:rPr lang="en-US" sz="2400" dirty="0" err="1" smtClean="0"/>
              <a:t>kohë</a:t>
            </a:r>
            <a:r>
              <a:rPr lang="en-US" sz="2400" dirty="0" smtClean="0"/>
              <a:t> </a:t>
            </a:r>
            <a:r>
              <a:rPr lang="en-US" sz="2400" dirty="0" err="1" smtClean="0"/>
              <a:t>që</a:t>
            </a:r>
            <a:r>
              <a:rPr lang="en-US" sz="2400" dirty="0" smtClean="0"/>
              <a:t> u </a:t>
            </a:r>
            <a:r>
              <a:rPr lang="en-US" sz="2400" dirty="0" err="1" smtClean="0"/>
              <a:t>quajt</a:t>
            </a:r>
            <a:r>
              <a:rPr lang="en-US" sz="2400" dirty="0" smtClean="0"/>
              <a:t> </a:t>
            </a:r>
            <a:r>
              <a:rPr lang="en-US" sz="2400" dirty="0" err="1" smtClean="0"/>
              <a:t>arifmometër</a:t>
            </a:r>
            <a:r>
              <a:rPr lang="en-US" sz="2800" dirty="0" smtClean="0"/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Arifmometri</a:t>
            </a:r>
            <a:r>
              <a:rPr lang="en-US" sz="2400" dirty="0" smtClean="0"/>
              <a:t> </a:t>
            </a:r>
            <a:r>
              <a:rPr lang="en-US" sz="2400" dirty="0" err="1" smtClean="0"/>
              <a:t>ishte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makinë</a:t>
            </a:r>
            <a:r>
              <a:rPr lang="en-US" sz="2400" dirty="0" smtClean="0"/>
              <a:t> </a:t>
            </a:r>
            <a:r>
              <a:rPr lang="en-US" sz="2400" dirty="0" err="1" smtClean="0"/>
              <a:t>mekanike</a:t>
            </a:r>
            <a:r>
              <a:rPr lang="en-US" sz="2400" dirty="0" smtClean="0"/>
              <a:t> </a:t>
            </a:r>
            <a:r>
              <a:rPr lang="en-US" sz="2400" dirty="0" err="1" smtClean="0"/>
              <a:t>që</a:t>
            </a:r>
            <a:r>
              <a:rPr lang="en-US" sz="2400" dirty="0" smtClean="0"/>
              <a:t> </a:t>
            </a:r>
            <a:r>
              <a:rPr lang="en-US" sz="2400" dirty="0" err="1" smtClean="0"/>
              <a:t>bënte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mundur</a:t>
            </a:r>
            <a:r>
              <a:rPr lang="en-US" sz="2400" dirty="0" smtClean="0"/>
              <a:t> </a:t>
            </a:r>
            <a:r>
              <a:rPr lang="en-US" sz="2400" dirty="0" err="1" smtClean="0"/>
              <a:t>kryerjen</a:t>
            </a:r>
            <a:r>
              <a:rPr lang="en-US" sz="2400" dirty="0" smtClean="0"/>
              <a:t> e </a:t>
            </a:r>
            <a:r>
              <a:rPr lang="en-US" sz="2400" dirty="0" err="1" smtClean="0"/>
              <a:t>katër</a:t>
            </a:r>
            <a:r>
              <a:rPr lang="en-US" sz="2400" dirty="0" smtClean="0"/>
              <a:t> </a:t>
            </a:r>
            <a:r>
              <a:rPr lang="en-US" sz="2400" dirty="0" err="1" smtClean="0"/>
              <a:t>veprimeve</a:t>
            </a:r>
            <a:r>
              <a:rPr lang="en-US" sz="2400" dirty="0" smtClean="0"/>
              <a:t> </a:t>
            </a:r>
            <a:r>
              <a:rPr lang="en-US" sz="2400" dirty="0" err="1" smtClean="0"/>
              <a:t>bazë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matematikës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u </a:t>
            </a:r>
            <a:r>
              <a:rPr lang="en-US" sz="2400" dirty="0" err="1" smtClean="0"/>
              <a:t>përdor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shekullin</a:t>
            </a:r>
            <a:r>
              <a:rPr lang="en-US" sz="2400" dirty="0" smtClean="0"/>
              <a:t> XIX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fushën</a:t>
            </a:r>
            <a:r>
              <a:rPr lang="en-US" sz="2400" dirty="0" smtClean="0"/>
              <a:t> e </a:t>
            </a:r>
            <a:r>
              <a:rPr lang="en-US" sz="2400" dirty="0" err="1" smtClean="0"/>
              <a:t>artilerisë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llogaritjet</a:t>
            </a:r>
            <a:r>
              <a:rPr lang="en-US" sz="2400" dirty="0" smtClean="0"/>
              <a:t> </a:t>
            </a:r>
            <a:r>
              <a:rPr lang="en-US" sz="2400" dirty="0" err="1" smtClean="0"/>
              <a:t>balistike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724400"/>
            <a:ext cx="5029200" cy="21336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"/>
            <a:ext cx="5574792" cy="6324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Vitet</a:t>
            </a:r>
            <a:r>
              <a:rPr lang="en-US" sz="2000" dirty="0" smtClean="0"/>
              <a:t> 1940-‘50. </a:t>
            </a:r>
            <a:r>
              <a:rPr lang="en-US" sz="2000" dirty="0" err="1" smtClean="0"/>
              <a:t>Kostoja</a:t>
            </a:r>
            <a:r>
              <a:rPr lang="en-US" sz="2000" dirty="0" smtClean="0"/>
              <a:t> e </a:t>
            </a:r>
            <a:r>
              <a:rPr lang="en-US" sz="2000" dirty="0" err="1" smtClean="0"/>
              <a:t>kompjuterëve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përmasat</a:t>
            </a:r>
            <a:r>
              <a:rPr lang="en-US" sz="2000" dirty="0" smtClean="0"/>
              <a:t> e </a:t>
            </a:r>
            <a:r>
              <a:rPr lang="en-US" sz="2000" dirty="0" err="1" smtClean="0"/>
              <a:t>tyre</a:t>
            </a:r>
            <a:r>
              <a:rPr lang="en-US" sz="2000" dirty="0" smtClean="0"/>
              <a:t> </a:t>
            </a:r>
            <a:r>
              <a:rPr lang="en-US" sz="2000" dirty="0" err="1" smtClean="0"/>
              <a:t>ishin</a:t>
            </a:r>
            <a:r>
              <a:rPr lang="en-US" sz="2000" dirty="0" smtClean="0"/>
              <a:t> </a:t>
            </a:r>
            <a:r>
              <a:rPr lang="en-US" sz="2000" dirty="0" err="1" smtClean="0"/>
              <a:t>gjigante</a:t>
            </a:r>
            <a:r>
              <a:rPr lang="en-US" sz="2000" dirty="0" smtClean="0"/>
              <a:t>. </a:t>
            </a:r>
            <a:r>
              <a:rPr lang="en-US" sz="2000" dirty="0" err="1" smtClean="0"/>
              <a:t>Kompjuteri</a:t>
            </a:r>
            <a:r>
              <a:rPr lang="en-US" sz="2000" dirty="0" smtClean="0"/>
              <a:t> </a:t>
            </a:r>
            <a:r>
              <a:rPr lang="en-US" sz="2000" dirty="0" err="1" smtClean="0"/>
              <a:t>kushtonte</a:t>
            </a:r>
            <a:r>
              <a:rPr lang="en-US" sz="2000" dirty="0" smtClean="0"/>
              <a:t> </a:t>
            </a:r>
            <a:r>
              <a:rPr lang="en-US" sz="2000" dirty="0" err="1" smtClean="0"/>
              <a:t>dhjetëra</a:t>
            </a:r>
            <a:r>
              <a:rPr lang="en-US" sz="2000" dirty="0" smtClean="0"/>
              <a:t> </a:t>
            </a:r>
            <a:r>
              <a:rPr lang="en-US" sz="2000" dirty="0" err="1" smtClean="0"/>
              <a:t>mijëra</a:t>
            </a:r>
            <a:r>
              <a:rPr lang="en-US" sz="2000" dirty="0" smtClean="0"/>
              <a:t> </a:t>
            </a:r>
            <a:r>
              <a:rPr lang="en-US" sz="2000" dirty="0" err="1" smtClean="0"/>
              <a:t>dollarë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zinte</a:t>
            </a:r>
            <a:r>
              <a:rPr lang="en-US" sz="2000" dirty="0" smtClean="0"/>
              <a:t> </a:t>
            </a:r>
            <a:r>
              <a:rPr lang="en-US" sz="2000" dirty="0" err="1" smtClean="0"/>
              <a:t>volumin</a:t>
            </a:r>
            <a:r>
              <a:rPr lang="en-US" sz="2000" dirty="0" smtClean="0"/>
              <a:t> e </a:t>
            </a:r>
            <a:r>
              <a:rPr lang="en-US" sz="2000" dirty="0" err="1" smtClean="0"/>
              <a:t>dhomave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tëra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mbushura</a:t>
            </a:r>
            <a:r>
              <a:rPr lang="en-US" sz="2000" dirty="0" smtClean="0"/>
              <a:t> me </a:t>
            </a:r>
            <a:r>
              <a:rPr lang="en-US" sz="2000" dirty="0" err="1" smtClean="0"/>
              <a:t>pajisje</a:t>
            </a:r>
            <a:r>
              <a:rPr lang="en-US" sz="2000" dirty="0" smtClean="0"/>
              <a:t> </a:t>
            </a:r>
            <a:r>
              <a:rPr lang="en-US" sz="2000" dirty="0" err="1" smtClean="0"/>
              <a:t>elektrike</a:t>
            </a:r>
            <a:r>
              <a:rPr lang="en-US" sz="2000" dirty="0" smtClean="0"/>
              <a:t> e </a:t>
            </a:r>
            <a:r>
              <a:rPr lang="en-US" sz="2000" dirty="0" err="1" smtClean="0"/>
              <a:t>mekanike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Ne </a:t>
            </a:r>
            <a:r>
              <a:rPr lang="en-US" sz="2000" dirty="0" err="1" smtClean="0"/>
              <a:t>vitin</a:t>
            </a:r>
            <a:r>
              <a:rPr lang="en-US" sz="2000" dirty="0" smtClean="0"/>
              <a:t> 1949 </a:t>
            </a:r>
            <a:r>
              <a:rPr lang="en-US" sz="2000" dirty="0" err="1" smtClean="0"/>
              <a:t>vit</a:t>
            </a:r>
            <a:r>
              <a:rPr lang="en-US" sz="2000" dirty="0" smtClean="0"/>
              <a:t> u </a:t>
            </a:r>
            <a:r>
              <a:rPr lang="en-US" sz="2000" dirty="0" err="1" smtClean="0"/>
              <a:t>shpik</a:t>
            </a:r>
            <a:r>
              <a:rPr lang="en-US" sz="2000" dirty="0" smtClean="0"/>
              <a:t> </a:t>
            </a:r>
            <a:r>
              <a:rPr lang="en-US" sz="2000" dirty="0" err="1" smtClean="0"/>
              <a:t>transistori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parë</a:t>
            </a:r>
            <a:r>
              <a:rPr lang="en-US" sz="2000" dirty="0" smtClean="0"/>
              <a:t>. </a:t>
            </a:r>
            <a:r>
              <a:rPr lang="en-US" sz="2000" dirty="0" err="1" smtClean="0"/>
              <a:t>Kjo</a:t>
            </a:r>
            <a:r>
              <a:rPr lang="en-US" sz="2000" dirty="0" smtClean="0"/>
              <a:t> </a:t>
            </a:r>
            <a:r>
              <a:rPr lang="en-US" sz="2000" dirty="0" err="1" smtClean="0"/>
              <a:t>pajisje</a:t>
            </a:r>
            <a:r>
              <a:rPr lang="en-US" sz="2000" dirty="0" smtClean="0"/>
              <a:t> </a:t>
            </a:r>
            <a:r>
              <a:rPr lang="en-US" sz="2000" dirty="0" err="1" smtClean="0"/>
              <a:t>zëvendësoi</a:t>
            </a:r>
            <a:r>
              <a:rPr lang="en-US" sz="2000" dirty="0" smtClean="0"/>
              <a:t> </a:t>
            </a:r>
            <a:r>
              <a:rPr lang="en-US" sz="2000" dirty="0" err="1" smtClean="0"/>
              <a:t>llambat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elektronike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dy</a:t>
            </a:r>
            <a:r>
              <a:rPr lang="en-US" sz="2000" dirty="0" smtClean="0"/>
              <a:t> </a:t>
            </a:r>
            <a:r>
              <a:rPr lang="en-US" sz="2000" dirty="0" err="1" smtClean="0"/>
              <a:t>drejtime</a:t>
            </a:r>
            <a:r>
              <a:rPr lang="en-US" sz="2000" dirty="0" smtClean="0"/>
              <a:t>. </a:t>
            </a:r>
            <a:r>
              <a:rPr lang="en-US" sz="2000" dirty="0" err="1" smtClean="0"/>
              <a:t>Përmasat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qëndrueshmëria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punë</a:t>
            </a:r>
            <a:r>
              <a:rPr lang="en-US" sz="2000" dirty="0" smtClean="0"/>
              <a:t> e </a:t>
            </a:r>
            <a:r>
              <a:rPr lang="en-US" sz="2000" dirty="0" err="1" smtClean="0"/>
              <a:t>transistorit</a:t>
            </a:r>
            <a:r>
              <a:rPr lang="en-US" sz="2000" dirty="0" smtClean="0"/>
              <a:t> </a:t>
            </a:r>
            <a:r>
              <a:rPr lang="en-US" sz="2000" dirty="0" err="1" smtClean="0"/>
              <a:t>zvogëluan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përmasat</a:t>
            </a:r>
            <a:r>
              <a:rPr lang="en-US" sz="2000" dirty="0" smtClean="0"/>
              <a:t> e </a:t>
            </a:r>
            <a:r>
              <a:rPr lang="en-US" sz="2000" dirty="0" err="1" smtClean="0"/>
              <a:t>kompjuterëve</a:t>
            </a:r>
            <a:r>
              <a:rPr lang="en-US" sz="2000" dirty="0" smtClean="0"/>
              <a:t>.  </a:t>
            </a:r>
            <a:r>
              <a:rPr lang="en-US" sz="2000" dirty="0" err="1" smtClean="0"/>
              <a:t>Kjo</a:t>
            </a:r>
            <a:r>
              <a:rPr lang="en-US" sz="2000" dirty="0" smtClean="0"/>
              <a:t> </a:t>
            </a:r>
            <a:r>
              <a:rPr lang="en-US" sz="2000" dirty="0" err="1" smtClean="0"/>
              <a:t>bëri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mundur</a:t>
            </a:r>
            <a:r>
              <a:rPr lang="en-US" sz="2000" dirty="0" smtClean="0"/>
              <a:t> </a:t>
            </a:r>
            <a:r>
              <a:rPr lang="en-US" sz="2000" dirty="0" err="1" smtClean="0"/>
              <a:t>uljen</a:t>
            </a:r>
            <a:r>
              <a:rPr lang="en-US" sz="2000" dirty="0" smtClean="0"/>
              <a:t> e </a:t>
            </a:r>
            <a:r>
              <a:rPr lang="en-US" sz="2000" dirty="0" err="1" smtClean="0"/>
              <a:t>kostove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hapjen</a:t>
            </a:r>
            <a:r>
              <a:rPr lang="en-US" sz="2000" dirty="0" smtClean="0"/>
              <a:t> e </a:t>
            </a:r>
            <a:r>
              <a:rPr lang="en-US" sz="2000" dirty="0" err="1" smtClean="0"/>
              <a:t>perspektivave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reja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vazhdim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Viti</a:t>
            </a:r>
            <a:r>
              <a:rPr lang="en-US" sz="2000" dirty="0" smtClean="0"/>
              <a:t> 1970 :Firma e re INTEL </a:t>
            </a:r>
            <a:r>
              <a:rPr lang="en-US" sz="2000" dirty="0" err="1" smtClean="0"/>
              <a:t>nxori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shitje</a:t>
            </a:r>
            <a:r>
              <a:rPr lang="en-US" sz="2000" dirty="0" smtClean="0"/>
              <a:t> </a:t>
            </a:r>
            <a:r>
              <a:rPr lang="en-US" sz="2000" dirty="0" err="1" smtClean="0"/>
              <a:t>kompjuterin</a:t>
            </a:r>
            <a:r>
              <a:rPr lang="en-US" sz="2000" dirty="0" smtClean="0"/>
              <a:t> e </a:t>
            </a:r>
            <a:r>
              <a:rPr lang="en-US" sz="2000" dirty="0" err="1" smtClean="0"/>
              <a:t>parë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ndërtuar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bazë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skemave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integrale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Viti</a:t>
            </a:r>
            <a:r>
              <a:rPr lang="en-US" sz="2000" dirty="0" smtClean="0"/>
              <a:t> 1970 </a:t>
            </a:r>
            <a:r>
              <a:rPr lang="en-US" sz="2000" dirty="0" err="1" smtClean="0"/>
              <a:t>shënon</a:t>
            </a:r>
            <a:r>
              <a:rPr lang="en-US" sz="2000" dirty="0" smtClean="0"/>
              <a:t> </a:t>
            </a:r>
            <a:r>
              <a:rPr lang="en-US" sz="2000" dirty="0" err="1" smtClean="0"/>
              <a:t>datën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cilën</a:t>
            </a:r>
            <a:r>
              <a:rPr lang="en-US" sz="2000" dirty="0" smtClean="0"/>
              <a:t> </a:t>
            </a:r>
            <a:r>
              <a:rPr lang="en-US" sz="2000" dirty="0" err="1" smtClean="0"/>
              <a:t>inxhinieri</a:t>
            </a:r>
            <a:r>
              <a:rPr lang="en-US" sz="2000" dirty="0" smtClean="0"/>
              <a:t> Hoff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firmës</a:t>
            </a:r>
            <a:r>
              <a:rPr lang="en-US" sz="2000" dirty="0" smtClean="0"/>
              <a:t> INTEL </a:t>
            </a:r>
            <a:r>
              <a:rPr lang="en-US" sz="2000" dirty="0" err="1" smtClean="0"/>
              <a:t>ndërtoi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skemë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integruar</a:t>
            </a:r>
            <a:r>
              <a:rPr lang="en-US" sz="2000" dirty="0" smtClean="0"/>
              <a:t> e </a:t>
            </a:r>
            <a:r>
              <a:rPr lang="en-US" sz="2000" dirty="0" err="1" smtClean="0"/>
              <a:t>cila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vetitë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ngjante</a:t>
            </a:r>
            <a:r>
              <a:rPr lang="en-US" sz="2000" dirty="0" smtClean="0"/>
              <a:t> </a:t>
            </a:r>
            <a:r>
              <a:rPr lang="en-US" sz="2000" dirty="0" err="1" smtClean="0"/>
              <a:t>trurit</a:t>
            </a:r>
            <a:r>
              <a:rPr lang="en-US" sz="2000" dirty="0" smtClean="0"/>
              <a:t> (CPU)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kompjuterëve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mëdhenj</a:t>
            </a:r>
            <a:r>
              <a:rPr lang="en-US" sz="2000" dirty="0" smtClean="0"/>
              <a:t>. </a:t>
            </a:r>
            <a:r>
              <a:rPr lang="en-US" sz="2000" dirty="0" err="1" smtClean="0"/>
              <a:t>Ky</a:t>
            </a:r>
            <a:r>
              <a:rPr lang="en-US" sz="2000" dirty="0" smtClean="0"/>
              <a:t> </a:t>
            </a:r>
            <a:r>
              <a:rPr lang="en-US" sz="2000" dirty="0" err="1" smtClean="0"/>
              <a:t>ishte</a:t>
            </a:r>
            <a:r>
              <a:rPr lang="en-US" sz="2000" dirty="0" smtClean="0"/>
              <a:t> </a:t>
            </a:r>
            <a:r>
              <a:rPr lang="en-US" sz="2000" dirty="0" err="1" smtClean="0"/>
              <a:t>procesori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parë</a:t>
            </a:r>
            <a:r>
              <a:rPr lang="en-US" sz="2000" dirty="0" smtClean="0"/>
              <a:t> me </a:t>
            </a:r>
            <a:r>
              <a:rPr lang="en-US" sz="2000" dirty="0" err="1" smtClean="0"/>
              <a:t>emrin</a:t>
            </a:r>
            <a:r>
              <a:rPr lang="en-US" sz="2000" dirty="0" smtClean="0"/>
              <a:t> INTEL-4004.</a:t>
            </a:r>
            <a:endParaRPr lang="en-US" sz="2000" dirty="0"/>
          </a:p>
        </p:txBody>
      </p:sp>
      <p:pic>
        <p:nvPicPr>
          <p:cNvPr id="4" name="Picture 3" descr="340px-Replica-of-first-transi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740" y="2590800"/>
            <a:ext cx="2526260" cy="3124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"/>
            <a:ext cx="7498080" cy="6705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Viti</a:t>
            </a:r>
            <a:r>
              <a:rPr lang="en-US" sz="2000" dirty="0" smtClean="0"/>
              <a:t> 1975 :Me </a:t>
            </a:r>
            <a:r>
              <a:rPr lang="en-US" sz="2000" dirty="0" err="1" smtClean="0"/>
              <a:t>kalimin</a:t>
            </a:r>
            <a:r>
              <a:rPr lang="en-US" sz="2000" dirty="0" smtClean="0"/>
              <a:t> e </a:t>
            </a:r>
            <a:r>
              <a:rPr lang="en-US" sz="2000" dirty="0" err="1" smtClean="0"/>
              <a:t>viteve</a:t>
            </a:r>
            <a:r>
              <a:rPr lang="en-US" sz="2000" dirty="0" smtClean="0"/>
              <a:t> me </a:t>
            </a:r>
            <a:r>
              <a:rPr lang="en-US" sz="2000" dirty="0" err="1" smtClean="0"/>
              <a:t>radhë</a:t>
            </a:r>
            <a:r>
              <a:rPr lang="en-US" sz="2000" dirty="0" smtClean="0"/>
              <a:t> </a:t>
            </a:r>
            <a:r>
              <a:rPr lang="en-US" sz="2000" dirty="0" err="1" smtClean="0"/>
              <a:t>dolën</a:t>
            </a:r>
            <a:r>
              <a:rPr lang="en-US" sz="2000" dirty="0" smtClean="0"/>
              <a:t> </a:t>
            </a:r>
            <a:r>
              <a:rPr lang="en-US" sz="2000" dirty="0" err="1" smtClean="0"/>
              <a:t>procesorët</a:t>
            </a:r>
            <a:r>
              <a:rPr lang="en-US" sz="2000" dirty="0" smtClean="0"/>
              <a:t> INTEL-8008, INTEL-8080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cilët</a:t>
            </a:r>
            <a:r>
              <a:rPr lang="en-US" sz="2000" dirty="0" smtClean="0"/>
              <a:t> </a:t>
            </a:r>
            <a:r>
              <a:rPr lang="en-US" sz="2000" dirty="0" err="1" smtClean="0"/>
              <a:t>ishin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shpejtë</a:t>
            </a:r>
            <a:r>
              <a:rPr lang="en-US" sz="2000" dirty="0" smtClean="0"/>
              <a:t> e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fuqishëm</a:t>
            </a:r>
            <a:r>
              <a:rPr lang="en-US" sz="2000" dirty="0" smtClean="0"/>
              <a:t>. </a:t>
            </a:r>
            <a:r>
              <a:rPr lang="en-US" sz="2000" dirty="0" err="1" smtClean="0"/>
              <a:t>Viti</a:t>
            </a:r>
            <a:r>
              <a:rPr lang="en-US" sz="2000" dirty="0" smtClean="0"/>
              <a:t> ’75 </a:t>
            </a:r>
            <a:r>
              <a:rPr lang="en-US" sz="2000" dirty="0" err="1" smtClean="0"/>
              <a:t>nxori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treg</a:t>
            </a:r>
            <a:r>
              <a:rPr lang="en-US" sz="2000" dirty="0" smtClean="0"/>
              <a:t> </a:t>
            </a:r>
            <a:r>
              <a:rPr lang="en-US" sz="2000" dirty="0" err="1" smtClean="0"/>
              <a:t>kompjuterin</a:t>
            </a:r>
            <a:r>
              <a:rPr lang="en-US" sz="2000" dirty="0" smtClean="0"/>
              <a:t> e </a:t>
            </a:r>
            <a:r>
              <a:rPr lang="en-US" sz="2000" dirty="0" err="1" smtClean="0"/>
              <a:t>parë</a:t>
            </a:r>
            <a:r>
              <a:rPr lang="en-US" sz="2000" dirty="0" smtClean="0"/>
              <a:t> </a:t>
            </a:r>
            <a:r>
              <a:rPr lang="en-US" sz="2000" dirty="0" err="1" smtClean="0"/>
              <a:t>komercial</a:t>
            </a:r>
            <a:r>
              <a:rPr lang="en-US" sz="2000" dirty="0" smtClean="0"/>
              <a:t> Altair 8800, me </a:t>
            </a:r>
            <a:r>
              <a:rPr lang="en-US" sz="2000" dirty="0" err="1" smtClean="0"/>
              <a:t>procesor</a:t>
            </a:r>
            <a:r>
              <a:rPr lang="en-US" sz="2000" dirty="0" smtClean="0"/>
              <a:t> INTEL-8080,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cili</a:t>
            </a:r>
            <a:r>
              <a:rPr lang="en-US" sz="2000" dirty="0" smtClean="0"/>
              <a:t> </a:t>
            </a:r>
            <a:r>
              <a:rPr lang="en-US" sz="2000" dirty="0" err="1" smtClean="0"/>
              <a:t>kushtonte</a:t>
            </a:r>
            <a:r>
              <a:rPr lang="en-US" sz="2000" dirty="0" smtClean="0"/>
              <a:t> </a:t>
            </a:r>
            <a:r>
              <a:rPr lang="en-US" sz="2000" dirty="0" err="1" smtClean="0"/>
              <a:t>rreth</a:t>
            </a:r>
            <a:r>
              <a:rPr lang="en-US" sz="2000" dirty="0" smtClean="0"/>
              <a:t> 5000 $ pa </a:t>
            </a:r>
            <a:r>
              <a:rPr lang="en-US" sz="2000" dirty="0" err="1" smtClean="0"/>
              <a:t>ekran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pa </a:t>
            </a:r>
            <a:r>
              <a:rPr lang="en-US" sz="2000" dirty="0" err="1" smtClean="0"/>
              <a:t>tastierë</a:t>
            </a:r>
            <a:r>
              <a:rPr lang="en-US" sz="2000" dirty="0" smtClean="0"/>
              <a:t>, me </a:t>
            </a:r>
            <a:r>
              <a:rPr lang="en-US" sz="2000" dirty="0" err="1" smtClean="0"/>
              <a:t>memorie</a:t>
            </a:r>
            <a:r>
              <a:rPr lang="en-US" sz="2000" dirty="0" smtClean="0"/>
              <a:t> 256 Kb.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Në</a:t>
            </a:r>
            <a:r>
              <a:rPr lang="en-US" sz="2000" dirty="0" smtClean="0"/>
              <a:t> fund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vitit</a:t>
            </a:r>
            <a:r>
              <a:rPr lang="en-US" sz="2000" dirty="0" smtClean="0"/>
              <a:t> 1975 Bill Gates (</a:t>
            </a:r>
            <a:r>
              <a:rPr lang="en-US" sz="2000" dirty="0" err="1" smtClean="0"/>
              <a:t>krijuesi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famshëm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Microsoft)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sapo</a:t>
            </a:r>
            <a:r>
              <a:rPr lang="en-US" sz="2000" dirty="0" smtClean="0"/>
              <a:t> </a:t>
            </a:r>
            <a:r>
              <a:rPr lang="en-US" sz="2000" dirty="0" err="1" smtClean="0"/>
              <a:t>dalë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dyert</a:t>
            </a:r>
            <a:r>
              <a:rPr lang="en-US" sz="2000" dirty="0" smtClean="0"/>
              <a:t> e </a:t>
            </a:r>
            <a:r>
              <a:rPr lang="en-US" sz="2000" dirty="0" err="1" smtClean="0"/>
              <a:t>universitetit</a:t>
            </a:r>
            <a:r>
              <a:rPr lang="en-US" sz="2000" dirty="0" smtClean="0"/>
              <a:t> </a:t>
            </a:r>
            <a:r>
              <a:rPr lang="en-US" sz="2000" dirty="0" err="1" smtClean="0"/>
              <a:t>shpiku</a:t>
            </a:r>
            <a:r>
              <a:rPr lang="en-US" sz="2000" dirty="0" smtClean="0"/>
              <a:t> </a:t>
            </a:r>
            <a:r>
              <a:rPr lang="en-US" sz="2000" dirty="0" err="1" smtClean="0"/>
              <a:t>gjuhën</a:t>
            </a:r>
            <a:r>
              <a:rPr lang="en-US" sz="2000" dirty="0" smtClean="0"/>
              <a:t> BASIC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lehtësonte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komunikimin</a:t>
            </a:r>
            <a:r>
              <a:rPr lang="en-US" sz="2000" dirty="0" smtClean="0"/>
              <a:t> e </a:t>
            </a:r>
            <a:r>
              <a:rPr lang="en-US" sz="2000" dirty="0" err="1" smtClean="0"/>
              <a:t>njeriut</a:t>
            </a:r>
            <a:r>
              <a:rPr lang="en-US" sz="2000" dirty="0" smtClean="0"/>
              <a:t> me </a:t>
            </a:r>
            <a:r>
              <a:rPr lang="en-US" sz="2000" dirty="0" err="1" smtClean="0"/>
              <a:t>kompjuterin</a:t>
            </a:r>
            <a:r>
              <a:rPr lang="en-US" sz="2000" dirty="0" smtClean="0"/>
              <a:t>. </a:t>
            </a:r>
            <a:r>
              <a:rPr lang="en-US" sz="2000" dirty="0" err="1" smtClean="0"/>
              <a:t>Paralelisht</a:t>
            </a:r>
            <a:r>
              <a:rPr lang="en-US" sz="2000" dirty="0" smtClean="0"/>
              <a:t> </a:t>
            </a:r>
            <a:r>
              <a:rPr lang="en-US" sz="2000" dirty="0" err="1" smtClean="0"/>
              <a:t>dolën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programe</a:t>
            </a:r>
            <a:r>
              <a:rPr lang="en-US" sz="2000" dirty="0" smtClean="0"/>
              <a:t> </a:t>
            </a:r>
            <a:r>
              <a:rPr lang="en-US" sz="2000" dirty="0" err="1" smtClean="0"/>
              <a:t>ndihmëse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krijonin</a:t>
            </a:r>
            <a:r>
              <a:rPr lang="en-US" sz="2000" dirty="0" smtClean="0"/>
              <a:t> </a:t>
            </a:r>
            <a:r>
              <a:rPr lang="en-US" sz="2000" dirty="0" err="1" smtClean="0"/>
              <a:t>lehtësira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shkrimin</a:t>
            </a:r>
            <a:r>
              <a:rPr lang="en-US" sz="2000" dirty="0" smtClean="0"/>
              <a:t> e </a:t>
            </a:r>
            <a:r>
              <a:rPr lang="en-US" sz="2000" dirty="0" err="1" smtClean="0"/>
              <a:t>teksteve</a:t>
            </a:r>
            <a:r>
              <a:rPr lang="en-US" sz="2000" dirty="0" smtClean="0"/>
              <a:t> (WordStar), </a:t>
            </a:r>
            <a:r>
              <a:rPr lang="en-US" sz="2000" dirty="0" err="1" smtClean="0"/>
              <a:t>përpunimin</a:t>
            </a:r>
            <a:r>
              <a:rPr lang="en-US" sz="2000" dirty="0" smtClean="0"/>
              <a:t> e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dhënave</a:t>
            </a:r>
            <a:r>
              <a:rPr lang="en-US" sz="2000" dirty="0" smtClean="0"/>
              <a:t> </a:t>
            </a:r>
            <a:r>
              <a:rPr lang="en-US" sz="2000" dirty="0" err="1" smtClean="0"/>
              <a:t>financiare</a:t>
            </a:r>
            <a:r>
              <a:rPr lang="en-US" sz="2000" dirty="0" smtClean="0"/>
              <a:t> (VisiCalc) </a:t>
            </a:r>
            <a:r>
              <a:rPr lang="en-US" sz="2000" dirty="0" err="1" smtClean="0"/>
              <a:t>etj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Viti</a:t>
            </a:r>
            <a:r>
              <a:rPr lang="en-US" sz="2000" dirty="0" smtClean="0"/>
              <a:t> 1981: </a:t>
            </a:r>
            <a:r>
              <a:rPr lang="en-US" sz="2000" dirty="0" err="1" smtClean="0"/>
              <a:t>Doli</a:t>
            </a:r>
            <a:r>
              <a:rPr lang="en-US" sz="2000" dirty="0" smtClean="0"/>
              <a:t> ne </a:t>
            </a:r>
            <a:r>
              <a:rPr lang="en-US" sz="2000" dirty="0" err="1" smtClean="0"/>
              <a:t>treg</a:t>
            </a:r>
            <a:r>
              <a:rPr lang="en-US" sz="2000" dirty="0" smtClean="0"/>
              <a:t> IBM PC (PC-Personal Computer)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parë</a:t>
            </a:r>
            <a:r>
              <a:rPr lang="en-US" sz="2000" dirty="0" smtClean="0"/>
              <a:t>. </a:t>
            </a:r>
            <a:r>
              <a:rPr lang="en-US" sz="2000" dirty="0" err="1" smtClean="0"/>
              <a:t>Falë</a:t>
            </a:r>
            <a:r>
              <a:rPr lang="en-US" sz="2000" dirty="0" smtClean="0"/>
              <a:t> </a:t>
            </a:r>
            <a:r>
              <a:rPr lang="en-US" sz="2000" dirty="0" err="1" smtClean="0"/>
              <a:t>lirisë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dha</a:t>
            </a:r>
            <a:r>
              <a:rPr lang="en-US" sz="2000" dirty="0" smtClean="0"/>
              <a:t> </a:t>
            </a:r>
            <a:r>
              <a:rPr lang="en-US" sz="2000" dirty="0" err="1" smtClean="0"/>
              <a:t>kjo</a:t>
            </a:r>
            <a:r>
              <a:rPr lang="en-US" sz="2000" dirty="0" smtClean="0"/>
              <a:t> </a:t>
            </a:r>
            <a:r>
              <a:rPr lang="en-US" sz="2000" dirty="0" err="1" smtClean="0"/>
              <a:t>firme</a:t>
            </a:r>
            <a:r>
              <a:rPr lang="en-US" sz="2000" dirty="0" smtClean="0"/>
              <a:t> </a:t>
            </a:r>
            <a:r>
              <a:rPr lang="en-US" sz="2000" dirty="0" err="1" smtClean="0"/>
              <a:t>departamentit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PC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punuar</a:t>
            </a:r>
            <a:r>
              <a:rPr lang="en-US" sz="2000" dirty="0" smtClean="0"/>
              <a:t> me </a:t>
            </a:r>
            <a:r>
              <a:rPr lang="en-US" sz="2000" dirty="0" err="1" smtClean="0"/>
              <a:t>blloqe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firmave</a:t>
            </a:r>
            <a:r>
              <a:rPr lang="en-US" sz="2000" dirty="0" smtClean="0"/>
              <a:t> e </a:t>
            </a:r>
            <a:r>
              <a:rPr lang="en-US" sz="2000" dirty="0" err="1" smtClean="0"/>
              <a:t>prodhimeve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tjera</a:t>
            </a:r>
            <a:r>
              <a:rPr lang="en-US" sz="2000" dirty="0" smtClean="0"/>
              <a:t>.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tjetër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ndihmoi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zhvillimin</a:t>
            </a:r>
            <a:r>
              <a:rPr lang="en-US" sz="2000" dirty="0" smtClean="0"/>
              <a:t> e </a:t>
            </a:r>
            <a:r>
              <a:rPr lang="en-US" sz="2000" dirty="0" err="1" smtClean="0"/>
              <a:t>shpejtë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kompjuterëve</a:t>
            </a:r>
            <a:r>
              <a:rPr lang="en-US" sz="2000" dirty="0" smtClean="0"/>
              <a:t> IBM PC </a:t>
            </a:r>
            <a:r>
              <a:rPr lang="en-US" sz="2000" dirty="0" err="1" smtClean="0"/>
              <a:t>ishte</a:t>
            </a:r>
            <a:r>
              <a:rPr lang="en-US" sz="2000" dirty="0" smtClean="0"/>
              <a:t> </a:t>
            </a:r>
            <a:r>
              <a:rPr lang="en-US" sz="2000" dirty="0" err="1" smtClean="0"/>
              <a:t>mungesa</a:t>
            </a:r>
            <a:r>
              <a:rPr lang="en-US" sz="2000" dirty="0" smtClean="0"/>
              <a:t> e </a:t>
            </a:r>
            <a:r>
              <a:rPr lang="en-US" sz="2000" dirty="0" err="1" smtClean="0"/>
              <a:t>sekretit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mënyra</a:t>
            </a:r>
            <a:r>
              <a:rPr lang="en-US" sz="2000" dirty="0" smtClean="0"/>
              <a:t> e </a:t>
            </a:r>
            <a:r>
              <a:rPr lang="en-US" sz="2000" dirty="0" err="1" smtClean="0"/>
              <a:t>ndërtimit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tyre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 NE DITËT TONA: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kohën</a:t>
            </a:r>
            <a:r>
              <a:rPr lang="en-US" sz="2000" dirty="0" smtClean="0"/>
              <a:t> e </a:t>
            </a:r>
            <a:r>
              <a:rPr lang="en-US" sz="2000" dirty="0" err="1" smtClean="0"/>
              <a:t>sotme</a:t>
            </a:r>
            <a:r>
              <a:rPr lang="en-US" sz="2000" dirty="0" smtClean="0"/>
              <a:t> </a:t>
            </a:r>
            <a:r>
              <a:rPr lang="en-US" sz="2000" dirty="0" err="1" smtClean="0"/>
              <a:t>falë</a:t>
            </a:r>
            <a:r>
              <a:rPr lang="en-US" sz="2000" dirty="0" smtClean="0"/>
              <a:t> </a:t>
            </a:r>
            <a:r>
              <a:rPr lang="en-US" sz="2000" dirty="0" err="1" smtClean="0"/>
              <a:t>zhvillimit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vrullshëm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elektronikës</a:t>
            </a:r>
            <a:r>
              <a:rPr lang="en-US" sz="2000" dirty="0" smtClean="0"/>
              <a:t>, </a:t>
            </a:r>
            <a:r>
              <a:rPr lang="en-US" sz="2000" dirty="0" err="1" smtClean="0"/>
              <a:t>komjuterat</a:t>
            </a:r>
            <a:r>
              <a:rPr lang="en-US" sz="2000" dirty="0" smtClean="0"/>
              <a:t> </a:t>
            </a:r>
            <a:r>
              <a:rPr lang="en-US" sz="2000" dirty="0" err="1" smtClean="0"/>
              <a:t>kane</a:t>
            </a:r>
            <a:r>
              <a:rPr lang="en-US" sz="2000" dirty="0" smtClean="0"/>
              <a:t> </a:t>
            </a:r>
            <a:r>
              <a:rPr lang="en-US" sz="2000" dirty="0" err="1" smtClean="0"/>
              <a:t>ndryshuar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ato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disa</a:t>
            </a:r>
            <a:r>
              <a:rPr lang="en-US" sz="2000" dirty="0" smtClean="0"/>
              <a:t> </a:t>
            </a:r>
            <a:r>
              <a:rPr lang="en-US" sz="2000" dirty="0" err="1" smtClean="0"/>
              <a:t>viteve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parë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vazhdojnë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ndryshojnë</a:t>
            </a:r>
            <a:r>
              <a:rPr lang="en-US" sz="2000" dirty="0" smtClean="0"/>
              <a:t>. Sot </a:t>
            </a:r>
            <a:r>
              <a:rPr lang="en-US" sz="2000" dirty="0" err="1" smtClean="0"/>
              <a:t>kompjuterët</a:t>
            </a:r>
            <a:r>
              <a:rPr lang="en-US" sz="2000" dirty="0" smtClean="0"/>
              <a:t> </a:t>
            </a:r>
            <a:r>
              <a:rPr lang="en-US" sz="2000" dirty="0" err="1" smtClean="0"/>
              <a:t>janë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pajisur</a:t>
            </a:r>
            <a:r>
              <a:rPr lang="en-US" sz="2000" dirty="0" smtClean="0"/>
              <a:t> me </a:t>
            </a:r>
            <a:r>
              <a:rPr lang="en-US" sz="2000" dirty="0" err="1" smtClean="0"/>
              <a:t>mikroprocesorë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shpejtë</a:t>
            </a:r>
            <a:r>
              <a:rPr lang="en-US" sz="2000" dirty="0" smtClean="0"/>
              <a:t>, </a:t>
            </a:r>
            <a:r>
              <a:rPr lang="en-US" sz="2000" dirty="0" err="1" smtClean="0"/>
              <a:t>kujtesa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mëdha</a:t>
            </a:r>
            <a:r>
              <a:rPr lang="en-US" sz="2000" dirty="0" smtClean="0"/>
              <a:t> e </a:t>
            </a:r>
            <a:r>
              <a:rPr lang="en-US" sz="2000" dirty="0" err="1" smtClean="0"/>
              <a:t>pajisje</a:t>
            </a:r>
            <a:r>
              <a:rPr lang="en-US" sz="2000" dirty="0" smtClean="0"/>
              <a:t> </a:t>
            </a:r>
            <a:r>
              <a:rPr lang="en-US" sz="2000" dirty="0" err="1" smtClean="0"/>
              <a:t>ndihmëse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përpunimin</a:t>
            </a:r>
            <a:r>
              <a:rPr lang="en-US" sz="2000" dirty="0" smtClean="0"/>
              <a:t> e </a:t>
            </a:r>
            <a:r>
              <a:rPr lang="en-US" sz="2000" dirty="0" err="1" smtClean="0"/>
              <a:t>zërit</a:t>
            </a:r>
            <a:r>
              <a:rPr lang="en-US" sz="2000" dirty="0" smtClean="0"/>
              <a:t> e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figurës</a:t>
            </a:r>
            <a:r>
              <a:rPr lang="en-US" sz="2000" dirty="0" smtClean="0"/>
              <a:t> (Multimedia).</a:t>
            </a:r>
            <a:endParaRPr lang="en-US" sz="20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72400" cy="6400800"/>
          </a:xfrm>
        </p:spPr>
        <p:txBody>
          <a:bodyPr/>
          <a:lstStyle/>
          <a:p>
            <a:r>
              <a:rPr lang="en-US" dirty="0" err="1" smtClean="0"/>
              <a:t>Gjeneratat</a:t>
            </a:r>
            <a:r>
              <a:rPr lang="en-US" dirty="0" smtClean="0"/>
              <a:t> e </a:t>
            </a:r>
            <a:r>
              <a:rPr lang="en-US" dirty="0" err="1" smtClean="0"/>
              <a:t>kompjuterëve</a:t>
            </a:r>
            <a:endParaRPr lang="en-US" dirty="0" smtClean="0"/>
          </a:p>
          <a:p>
            <a:r>
              <a:rPr lang="en-US" sz="1800" dirty="0" err="1" smtClean="0"/>
              <a:t>Teknika</a:t>
            </a:r>
            <a:r>
              <a:rPr lang="en-US" sz="1800" dirty="0" smtClean="0"/>
              <a:t> </a:t>
            </a:r>
            <a:r>
              <a:rPr lang="en-US" sz="1800" dirty="0" err="1" smtClean="0"/>
              <a:t>kompjuterike</a:t>
            </a:r>
            <a:r>
              <a:rPr lang="en-US" sz="1800" dirty="0" smtClean="0"/>
              <a:t> </a:t>
            </a:r>
            <a:r>
              <a:rPr lang="en-US" sz="1800" dirty="0" err="1" smtClean="0"/>
              <a:t>gjatë</a:t>
            </a:r>
            <a:r>
              <a:rPr lang="en-US" sz="1800" dirty="0" smtClean="0"/>
              <a:t> 50' </a:t>
            </a:r>
            <a:r>
              <a:rPr lang="en-US" sz="1800" dirty="0" err="1" smtClean="0"/>
              <a:t>viteve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fundit</a:t>
            </a:r>
            <a:r>
              <a:rPr lang="en-US" sz="1800" dirty="0" smtClean="0"/>
              <a:t> </a:t>
            </a:r>
            <a:r>
              <a:rPr lang="en-US" sz="1800" dirty="0" err="1" smtClean="0"/>
              <a:t>përshkon</a:t>
            </a:r>
            <a:r>
              <a:rPr lang="en-US" sz="1800" dirty="0" smtClean="0"/>
              <a:t> </a:t>
            </a:r>
            <a:r>
              <a:rPr lang="en-US" sz="1800" dirty="0" err="1" smtClean="0"/>
              <a:t>disa</a:t>
            </a:r>
            <a:r>
              <a:rPr lang="en-US" sz="1800" dirty="0" smtClean="0"/>
              <a:t> </a:t>
            </a:r>
            <a:r>
              <a:rPr lang="en-US" sz="1800" dirty="0" err="1" smtClean="0"/>
              <a:t>faza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zhvillimit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kuptimin</a:t>
            </a:r>
            <a:r>
              <a:rPr lang="en-US" sz="1800" dirty="0" smtClean="0"/>
              <a:t> e </a:t>
            </a:r>
            <a:r>
              <a:rPr lang="en-US" sz="1800" dirty="0" err="1" smtClean="0"/>
              <a:t>elementeve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ndryshme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konstruktimin</a:t>
            </a:r>
            <a:r>
              <a:rPr lang="en-US" sz="1800" dirty="0" smtClean="0"/>
              <a:t> e </a:t>
            </a:r>
            <a:r>
              <a:rPr lang="en-US" sz="1800" dirty="0" err="1" smtClean="0"/>
              <a:t>kompjuterëve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elektronik</a:t>
            </a:r>
            <a:r>
              <a:rPr lang="en-US" sz="1800" dirty="0" smtClean="0"/>
              <a:t>. </a:t>
            </a:r>
            <a:r>
              <a:rPr lang="en-US" sz="1800" dirty="0" err="1" smtClean="0"/>
              <a:t>Këto</a:t>
            </a:r>
            <a:r>
              <a:rPr lang="en-US" sz="1800" dirty="0" smtClean="0"/>
              <a:t> </a:t>
            </a:r>
            <a:r>
              <a:rPr lang="en-US" sz="1800" dirty="0" err="1" smtClean="0"/>
              <a:t>faza</a:t>
            </a:r>
            <a:r>
              <a:rPr lang="en-US" sz="1800" dirty="0" smtClean="0"/>
              <a:t> </a:t>
            </a:r>
            <a:r>
              <a:rPr lang="en-US" sz="1800" dirty="0" err="1" smtClean="0"/>
              <a:t>paraqesin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ashtëquajturat</a:t>
            </a:r>
            <a:r>
              <a:rPr lang="en-US" sz="1800" dirty="0" smtClean="0"/>
              <a:t> </a:t>
            </a:r>
            <a:r>
              <a:rPr lang="en-US" sz="1800" dirty="0" err="1" smtClean="0"/>
              <a:t>gjenerata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kompjuterëve</a:t>
            </a:r>
            <a:r>
              <a:rPr lang="en-US" sz="1800" dirty="0" smtClean="0"/>
              <a:t>. </a:t>
            </a:r>
            <a:r>
              <a:rPr lang="en-US" sz="1800" dirty="0" err="1" smtClean="0"/>
              <a:t>Tabela</a:t>
            </a:r>
            <a:r>
              <a:rPr lang="en-US" sz="1800" dirty="0" smtClean="0"/>
              <a:t>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vijon</a:t>
            </a:r>
            <a:r>
              <a:rPr lang="en-US" sz="1800" dirty="0" smtClean="0"/>
              <a:t> </a:t>
            </a:r>
            <a:r>
              <a:rPr lang="en-US" sz="1800" dirty="0" err="1" smtClean="0"/>
              <a:t>tregon</a:t>
            </a:r>
            <a:r>
              <a:rPr lang="en-US" sz="1800" dirty="0" smtClean="0"/>
              <a:t> </a:t>
            </a:r>
            <a:r>
              <a:rPr lang="en-US" sz="1800" dirty="0" err="1" smtClean="0"/>
              <a:t>zhvillimin</a:t>
            </a:r>
            <a:r>
              <a:rPr lang="en-US" sz="1800" dirty="0" smtClean="0"/>
              <a:t> </a:t>
            </a:r>
            <a:r>
              <a:rPr lang="en-US" sz="1800" dirty="0" err="1" smtClean="0"/>
              <a:t>nëpër</a:t>
            </a:r>
            <a:r>
              <a:rPr lang="en-US" sz="1800" dirty="0" smtClean="0"/>
              <a:t> </a:t>
            </a:r>
            <a:r>
              <a:rPr lang="en-US" sz="1800" dirty="0" err="1" smtClean="0"/>
              <a:t>gjenerata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kompjuterëve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209800"/>
          <a:ext cx="7162800" cy="25256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87600"/>
                <a:gridCol w="2387600"/>
                <a:gridCol w="2387600"/>
              </a:tblGrid>
              <a:tr h="4862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Gjenerata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Periudha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Zbulumi</a:t>
                      </a:r>
                      <a:endParaRPr lang="en-US" dirty="0"/>
                    </a:p>
                  </a:txBody>
                  <a:tcPr/>
                </a:tc>
              </a:tr>
              <a:tr h="5805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Gjenerata</a:t>
                      </a:r>
                      <a:r>
                        <a:rPr lang="en-US" dirty="0" smtClean="0"/>
                        <a:t> e 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1946-1958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Gypat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elektronike</a:t>
                      </a:r>
                      <a:endParaRPr lang="en-US" dirty="0"/>
                    </a:p>
                  </a:txBody>
                  <a:tcPr/>
                </a:tc>
              </a:tr>
              <a:tr h="4862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Gjenerata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dyte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1953-1963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Tranzistoret</a:t>
                      </a:r>
                      <a:endParaRPr lang="en-US" dirty="0"/>
                    </a:p>
                  </a:txBody>
                  <a:tcPr/>
                </a:tc>
              </a:tr>
              <a:tr h="4862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Gjenerata</a:t>
                      </a:r>
                      <a:r>
                        <a:rPr lang="en-US" baseline="0" dirty="0" smtClean="0"/>
                        <a:t> e </a:t>
                      </a:r>
                      <a:r>
                        <a:rPr lang="en-US" baseline="0" dirty="0" err="1" smtClean="0"/>
                        <a:t>trete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1964-1970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Qarqe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integruara</a:t>
                      </a:r>
                      <a:endParaRPr lang="en-US" dirty="0"/>
                    </a:p>
                  </a:txBody>
                  <a:tcPr/>
                </a:tc>
              </a:tr>
              <a:tr h="4862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Gjenerata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katert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1971-1989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VLSI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Gjenerata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parë</a:t>
            </a: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Gjenerata</a:t>
            </a:r>
            <a:r>
              <a:rPr lang="en-US" sz="1600" dirty="0" smtClean="0"/>
              <a:t> e </a:t>
            </a:r>
            <a:r>
              <a:rPr lang="en-US" sz="1600" dirty="0" err="1" smtClean="0"/>
              <a:t>parë</a:t>
            </a:r>
            <a:r>
              <a:rPr lang="en-US" sz="1600" dirty="0" smtClean="0"/>
              <a:t> e </a:t>
            </a:r>
            <a:r>
              <a:rPr lang="en-US" sz="1600" dirty="0" err="1" smtClean="0"/>
              <a:t>kompjuterëve</a:t>
            </a:r>
            <a:r>
              <a:rPr lang="en-US" sz="1600" dirty="0" smtClean="0"/>
              <a:t> </a:t>
            </a:r>
            <a:r>
              <a:rPr lang="en-US" sz="1600" dirty="0" err="1" smtClean="0"/>
              <a:t>përdorte</a:t>
            </a:r>
            <a:r>
              <a:rPr lang="en-US" sz="1600" dirty="0" smtClean="0"/>
              <a:t> </a:t>
            </a:r>
            <a:r>
              <a:rPr lang="en-US" sz="1600" dirty="0" err="1" smtClean="0"/>
              <a:t>gypat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elektronik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lidhjet</a:t>
            </a:r>
            <a:r>
              <a:rPr lang="en-US" sz="1600" dirty="0" smtClean="0"/>
              <a:t> me </a:t>
            </a:r>
            <a:r>
              <a:rPr lang="en-US" sz="1600" dirty="0" err="1" smtClean="0"/>
              <a:t>tela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komponente</a:t>
            </a:r>
            <a:r>
              <a:rPr lang="en-US" sz="1600" dirty="0" smtClean="0"/>
              <a:t> </a:t>
            </a:r>
            <a:r>
              <a:rPr lang="en-US" sz="1600" dirty="0" err="1" smtClean="0"/>
              <a:t>themelore</a:t>
            </a:r>
            <a:r>
              <a:rPr lang="en-US" sz="1600" dirty="0" smtClean="0"/>
              <a:t> </a:t>
            </a:r>
            <a:r>
              <a:rPr lang="en-US" sz="1600" dirty="0" err="1" smtClean="0"/>
              <a:t>ku</a:t>
            </a:r>
            <a:r>
              <a:rPr lang="en-US" sz="1600" dirty="0" smtClean="0"/>
              <a:t> </a:t>
            </a:r>
            <a:r>
              <a:rPr lang="en-US" sz="1600" dirty="0" err="1" smtClean="0"/>
              <a:t>bëhej</a:t>
            </a:r>
            <a:r>
              <a:rPr lang="en-US" sz="1600" dirty="0" smtClean="0"/>
              <a:t> </a:t>
            </a:r>
            <a:r>
              <a:rPr lang="en-US" sz="1600" dirty="0" err="1" smtClean="0"/>
              <a:t>përpunimi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dhënave</a:t>
            </a:r>
            <a:r>
              <a:rPr lang="en-US" sz="1600" dirty="0" smtClean="0"/>
              <a:t>. </a:t>
            </a:r>
            <a:r>
              <a:rPr lang="en-US" sz="1600" dirty="0" err="1" smtClean="0"/>
              <a:t>Ishin</a:t>
            </a:r>
            <a:r>
              <a:rPr lang="en-US" sz="1600" dirty="0" smtClean="0"/>
              <a:t> </a:t>
            </a:r>
            <a:r>
              <a:rPr lang="en-US" sz="1600" dirty="0" err="1" smtClean="0"/>
              <a:t>shumë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mëdha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harxhonin</a:t>
            </a:r>
            <a:r>
              <a:rPr lang="en-US" sz="1600" dirty="0" smtClean="0"/>
              <a:t> </a:t>
            </a:r>
            <a:r>
              <a:rPr lang="en-US" sz="1600" dirty="0" err="1" smtClean="0"/>
              <a:t>shumë</a:t>
            </a:r>
            <a:r>
              <a:rPr lang="en-US" sz="1600" dirty="0" smtClean="0"/>
              <a:t> </a:t>
            </a:r>
            <a:r>
              <a:rPr lang="en-US" sz="1600" dirty="0" err="1" smtClean="0"/>
              <a:t>energji</a:t>
            </a:r>
            <a:r>
              <a:rPr lang="en-US" sz="1600" dirty="0" smtClean="0"/>
              <a:t> </a:t>
            </a:r>
            <a:r>
              <a:rPr lang="en-US" sz="1600" dirty="0" err="1" smtClean="0"/>
              <a:t>elektrike</a:t>
            </a:r>
            <a:r>
              <a:rPr lang="en-US" sz="1600" dirty="0" smtClean="0"/>
              <a:t>.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anën</a:t>
            </a:r>
            <a:r>
              <a:rPr lang="en-US" sz="1600" dirty="0" smtClean="0"/>
              <a:t> </a:t>
            </a:r>
            <a:r>
              <a:rPr lang="en-US" sz="1600" dirty="0" err="1" smtClean="0"/>
              <a:t>tjetër</a:t>
            </a:r>
            <a:r>
              <a:rPr lang="en-US" sz="1600" dirty="0" smtClean="0"/>
              <a:t>, </a:t>
            </a:r>
            <a:r>
              <a:rPr lang="en-US" sz="1600" dirty="0" err="1" smtClean="0"/>
              <a:t>shpesh</a:t>
            </a:r>
            <a:r>
              <a:rPr lang="en-US" sz="1600" dirty="0" smtClean="0"/>
              <a:t> u </a:t>
            </a:r>
            <a:r>
              <a:rPr lang="en-US" sz="1600" dirty="0" err="1" smtClean="0"/>
              <a:t>nënshtroheshin</a:t>
            </a:r>
            <a:r>
              <a:rPr lang="en-US" sz="1600" dirty="0" smtClean="0"/>
              <a:t> </a:t>
            </a:r>
            <a:r>
              <a:rPr lang="en-US" sz="1600" dirty="0" err="1" smtClean="0"/>
              <a:t>defekteve</a:t>
            </a:r>
            <a:r>
              <a:rPr lang="en-US" sz="1600" dirty="0" smtClean="0"/>
              <a:t>, </a:t>
            </a:r>
            <a:r>
              <a:rPr lang="en-US" sz="1600" dirty="0" err="1" smtClean="0"/>
              <a:t>ndërsa</a:t>
            </a:r>
            <a:r>
              <a:rPr lang="en-US" sz="1600" dirty="0" smtClean="0"/>
              <a:t> </a:t>
            </a:r>
            <a:r>
              <a:rPr lang="en-US" sz="1600" dirty="0" err="1" smtClean="0"/>
              <a:t>shpresa</a:t>
            </a:r>
            <a:r>
              <a:rPr lang="en-US" sz="1600" dirty="0" smtClean="0"/>
              <a:t> e </a:t>
            </a:r>
            <a:r>
              <a:rPr lang="en-US" sz="1600" dirty="0" err="1" smtClean="0"/>
              <a:t>tyre</a:t>
            </a:r>
            <a:r>
              <a:rPr lang="en-US" sz="1600" dirty="0" smtClean="0"/>
              <a:t> (</a:t>
            </a:r>
            <a:r>
              <a:rPr lang="en-US" sz="1600" dirty="0" err="1" smtClean="0"/>
              <a:t>rezistushmëria</a:t>
            </a:r>
            <a:r>
              <a:rPr lang="en-US" sz="1600" dirty="0" smtClean="0"/>
              <a:t> </a:t>
            </a:r>
            <a:r>
              <a:rPr lang="en-US" sz="1600" dirty="0" err="1" smtClean="0"/>
              <a:t>ndaj</a:t>
            </a:r>
            <a:r>
              <a:rPr lang="en-US" sz="1600" dirty="0" smtClean="0"/>
              <a:t> </a:t>
            </a:r>
            <a:r>
              <a:rPr lang="en-US" sz="1600" dirty="0" err="1" smtClean="0"/>
              <a:t>gabimeve</a:t>
            </a:r>
            <a:r>
              <a:rPr lang="en-US" sz="1600" dirty="0" smtClean="0"/>
              <a:t> </a:t>
            </a:r>
            <a:r>
              <a:rPr lang="en-US" sz="1600" dirty="0" err="1" smtClean="0"/>
              <a:t>gjatë</a:t>
            </a:r>
            <a:r>
              <a:rPr lang="en-US" sz="1600" dirty="0" smtClean="0"/>
              <a:t> </a:t>
            </a:r>
            <a:r>
              <a:rPr lang="en-US" sz="1600" dirty="0" err="1" smtClean="0"/>
              <a:t>punës</a:t>
            </a:r>
            <a:r>
              <a:rPr lang="en-US" sz="1600" dirty="0" smtClean="0"/>
              <a:t>) </a:t>
            </a:r>
            <a:r>
              <a:rPr lang="en-US" sz="1600" dirty="0" err="1" smtClean="0"/>
              <a:t>ishte</a:t>
            </a:r>
            <a:r>
              <a:rPr lang="en-US" sz="1600" dirty="0" smtClean="0"/>
              <a:t> </a:t>
            </a:r>
            <a:r>
              <a:rPr lang="en-US" sz="1600" dirty="0" err="1" smtClean="0"/>
              <a:t>modeste</a:t>
            </a:r>
            <a:r>
              <a:rPr lang="en-US" sz="1600" dirty="0" smtClean="0"/>
              <a:t>.</a:t>
            </a:r>
          </a:p>
          <a:p>
            <a:r>
              <a:rPr lang="en-US" sz="2400" b="1" dirty="0" err="1" smtClean="0">
                <a:solidFill>
                  <a:srgbClr val="000000"/>
                </a:solidFill>
                <a:latin typeface="Arial"/>
              </a:rPr>
              <a:t>Gjenerata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</a:rPr>
              <a:t>dytë</a:t>
            </a: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Gjenerata</a:t>
            </a:r>
            <a:r>
              <a:rPr lang="en-US" sz="1600" dirty="0" smtClean="0"/>
              <a:t> e </a:t>
            </a:r>
            <a:r>
              <a:rPr lang="en-US" sz="1600" dirty="0" err="1" smtClean="0"/>
              <a:t>dytë</a:t>
            </a:r>
            <a:r>
              <a:rPr lang="en-US" sz="1600" dirty="0" smtClean="0"/>
              <a:t> e </a:t>
            </a:r>
            <a:r>
              <a:rPr lang="en-US" sz="1600" dirty="0" err="1" smtClean="0"/>
              <a:t>kompjuterëve</a:t>
            </a:r>
            <a:r>
              <a:rPr lang="en-US" sz="1600" dirty="0" smtClean="0"/>
              <a:t> </a:t>
            </a:r>
            <a:r>
              <a:rPr lang="en-US" sz="1600" dirty="0" err="1" smtClean="0"/>
              <a:t>përdor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teknologji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re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mbështetur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ashtuquajturat</a:t>
            </a:r>
            <a:r>
              <a:rPr lang="en-US" sz="1600" dirty="0" smtClean="0"/>
              <a:t> </a:t>
            </a:r>
            <a:r>
              <a:rPr lang="en-US" sz="1600" dirty="0" err="1" smtClean="0"/>
              <a:t>gjysmëpërçues</a:t>
            </a:r>
            <a:r>
              <a:rPr lang="en-US" sz="1600" dirty="0" smtClean="0"/>
              <a:t>. </a:t>
            </a:r>
            <a:r>
              <a:rPr lang="en-US" sz="1600" dirty="0" err="1" smtClean="0"/>
              <a:t>Tranzistorët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qarqet</a:t>
            </a:r>
            <a:r>
              <a:rPr lang="en-US" sz="1600" dirty="0" smtClean="0"/>
              <a:t> e </a:t>
            </a:r>
            <a:r>
              <a:rPr lang="en-US" sz="1600" dirty="0" err="1" smtClean="0"/>
              <a:t>integruara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rrymës</a:t>
            </a:r>
            <a:r>
              <a:rPr lang="en-US" sz="1600" dirty="0" smtClean="0"/>
              <a:t> </a:t>
            </a:r>
            <a:r>
              <a:rPr lang="en-US" sz="1600" dirty="0" err="1" smtClean="0"/>
              <a:t>janë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komponente</a:t>
            </a:r>
            <a:r>
              <a:rPr lang="en-US" sz="1600" dirty="0" smtClean="0"/>
              <a:t> </a:t>
            </a:r>
            <a:r>
              <a:rPr lang="en-US" sz="1600" dirty="0" err="1" smtClean="0"/>
              <a:t>themelore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konstruktimin</a:t>
            </a:r>
            <a:r>
              <a:rPr lang="en-US" sz="1600" dirty="0" smtClean="0"/>
              <a:t> e </a:t>
            </a:r>
            <a:r>
              <a:rPr lang="en-US" sz="1600" dirty="0" err="1" smtClean="0"/>
              <a:t>kompjuterëve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komponentet</a:t>
            </a:r>
            <a:r>
              <a:rPr lang="en-US" sz="1600" dirty="0" smtClean="0"/>
              <a:t> </a:t>
            </a:r>
            <a:r>
              <a:rPr lang="en-US" sz="1600" dirty="0" err="1" smtClean="0"/>
              <a:t>tjera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sistemeve</a:t>
            </a:r>
            <a:r>
              <a:rPr lang="en-US" sz="1600" dirty="0" smtClean="0"/>
              <a:t> </a:t>
            </a:r>
            <a:r>
              <a:rPr lang="en-US" sz="1600" dirty="0" err="1" smtClean="0"/>
              <a:t>tjera</a:t>
            </a:r>
            <a:r>
              <a:rPr lang="en-US" sz="1600" dirty="0" smtClean="0"/>
              <a:t> </a:t>
            </a:r>
            <a:r>
              <a:rPr lang="en-US" sz="1600" dirty="0" err="1" smtClean="0"/>
              <a:t>kompjuterike</a:t>
            </a:r>
            <a:r>
              <a:rPr lang="en-US" sz="1600" dirty="0" smtClean="0"/>
              <a:t> </a:t>
            </a:r>
            <a:r>
              <a:rPr lang="en-US" sz="1600" dirty="0" err="1" smtClean="0"/>
              <a:t>pasi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zvogëluan</a:t>
            </a:r>
            <a:r>
              <a:rPr lang="en-US" sz="1600" dirty="0" smtClean="0"/>
              <a:t> </a:t>
            </a:r>
            <a:r>
              <a:rPr lang="en-US" sz="1600" dirty="0" err="1" smtClean="0"/>
              <a:t>dukshëm</a:t>
            </a:r>
            <a:r>
              <a:rPr lang="en-US" sz="1600" dirty="0" smtClean="0"/>
              <a:t> </a:t>
            </a:r>
            <a:r>
              <a:rPr lang="en-US" sz="1600" dirty="0" err="1" smtClean="0"/>
              <a:t>dimensionet</a:t>
            </a:r>
            <a:r>
              <a:rPr lang="en-US" sz="1600" dirty="0" smtClean="0"/>
              <a:t> e </a:t>
            </a:r>
            <a:r>
              <a:rPr lang="en-US" sz="1600" dirty="0" err="1" smtClean="0"/>
              <a:t>gabaritit</a:t>
            </a:r>
            <a:r>
              <a:rPr lang="en-US" sz="1600" dirty="0" smtClean="0"/>
              <a:t>, </a:t>
            </a:r>
            <a:r>
              <a:rPr lang="en-US" sz="1600" dirty="0" err="1" smtClean="0"/>
              <a:t>rritet</a:t>
            </a:r>
            <a:r>
              <a:rPr lang="en-US" sz="1600" dirty="0" smtClean="0"/>
              <a:t> </a:t>
            </a:r>
            <a:r>
              <a:rPr lang="en-US" sz="1600" dirty="0" err="1" smtClean="0"/>
              <a:t>shpejtësia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arrihet</a:t>
            </a:r>
            <a:r>
              <a:rPr lang="en-US" sz="1600" dirty="0" smtClean="0"/>
              <a:t> </a:t>
            </a:r>
            <a:r>
              <a:rPr lang="en-US" sz="1600" dirty="0" err="1" smtClean="0"/>
              <a:t>sigurim</a:t>
            </a:r>
            <a:r>
              <a:rPr lang="en-US" sz="1600" dirty="0" smtClean="0"/>
              <a:t> </a:t>
            </a:r>
            <a:r>
              <a:rPr lang="en-US" sz="1600" dirty="0" err="1" smtClean="0"/>
              <a:t>më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madh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punë</a:t>
            </a:r>
            <a:r>
              <a:rPr lang="en-US" sz="1600" dirty="0" smtClean="0"/>
              <a:t>.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programimin</a:t>
            </a:r>
            <a:r>
              <a:rPr lang="en-US" sz="1600" dirty="0" smtClean="0"/>
              <a:t> e </a:t>
            </a:r>
            <a:r>
              <a:rPr lang="en-US" sz="1600" dirty="0" err="1" smtClean="0"/>
              <a:t>këtyre</a:t>
            </a:r>
            <a:r>
              <a:rPr lang="en-US" sz="1600" dirty="0" smtClean="0"/>
              <a:t> </a:t>
            </a:r>
            <a:r>
              <a:rPr lang="en-US" sz="1600" dirty="0" err="1" smtClean="0"/>
              <a:t>kompjuterëve</a:t>
            </a:r>
            <a:r>
              <a:rPr lang="en-US" sz="1600" dirty="0" smtClean="0"/>
              <a:t>, </a:t>
            </a:r>
            <a:r>
              <a:rPr lang="en-US" sz="1600" dirty="0" err="1" smtClean="0"/>
              <a:t>gjuha</a:t>
            </a:r>
            <a:r>
              <a:rPr lang="en-US" sz="1600" dirty="0" smtClean="0"/>
              <a:t> e </a:t>
            </a:r>
            <a:r>
              <a:rPr lang="en-US" sz="1600" dirty="0" err="1" smtClean="0"/>
              <a:t>makinës</a:t>
            </a:r>
            <a:r>
              <a:rPr lang="en-US" sz="1600" dirty="0" smtClean="0"/>
              <a:t> </a:t>
            </a:r>
            <a:r>
              <a:rPr lang="en-US" sz="1600" dirty="0" err="1" smtClean="0"/>
              <a:t>zëvendësohet</a:t>
            </a:r>
            <a:r>
              <a:rPr lang="en-US" sz="1600" dirty="0" smtClean="0"/>
              <a:t> me </a:t>
            </a:r>
            <a:r>
              <a:rPr lang="en-US" sz="1600" dirty="0" err="1" smtClean="0"/>
              <a:t>gjuhën</a:t>
            </a:r>
            <a:r>
              <a:rPr lang="en-US" sz="1600" dirty="0" smtClean="0"/>
              <a:t> </a:t>
            </a:r>
            <a:r>
              <a:rPr lang="en-US" sz="1600" dirty="0" err="1" smtClean="0"/>
              <a:t>simbolike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atë</a:t>
            </a:r>
            <a:r>
              <a:rPr lang="en-US" sz="1600" dirty="0" smtClean="0"/>
              <a:t> </a:t>
            </a:r>
            <a:r>
              <a:rPr lang="en-US" sz="1600" dirty="0" err="1" smtClean="0"/>
              <a:t>kohë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përdornin</a:t>
            </a:r>
            <a:r>
              <a:rPr lang="en-US" sz="1600" dirty="0" smtClean="0"/>
              <a:t> </a:t>
            </a:r>
            <a:r>
              <a:rPr lang="en-US" sz="1600" dirty="0" err="1" smtClean="0"/>
              <a:t>prodhuesit</a:t>
            </a:r>
            <a:r>
              <a:rPr lang="en-US" sz="1600" dirty="0" smtClean="0"/>
              <a:t> e </a:t>
            </a:r>
            <a:r>
              <a:rPr lang="en-US" sz="1600" dirty="0" err="1" smtClean="0"/>
              <a:t>kompjuterëve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pic>
        <p:nvPicPr>
          <p:cNvPr id="4" name="Picture 3" descr="220px-Makina_e_parë_për_llogaritj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343400"/>
            <a:ext cx="2895600" cy="2133600"/>
          </a:xfrm>
          <a:prstGeom prst="rect">
            <a:avLst/>
          </a:prstGeom>
        </p:spPr>
      </p:pic>
      <p:pic>
        <p:nvPicPr>
          <p:cNvPr id="5" name="Picture 4" descr="projekt-ne-informatike-7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14800"/>
            <a:ext cx="3810000" cy="27432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Gjenerata</a:t>
            </a:r>
            <a:r>
              <a:rPr lang="en-US" b="1" dirty="0" smtClean="0"/>
              <a:t> e </a:t>
            </a:r>
            <a:r>
              <a:rPr lang="en-US" b="1" dirty="0" err="1" smtClean="0"/>
              <a:t>tretë</a:t>
            </a:r>
            <a:endParaRPr lang="en-US" b="1" dirty="0" smtClean="0"/>
          </a:p>
          <a:p>
            <a:r>
              <a:rPr lang="en-US" dirty="0" err="1" smtClean="0"/>
              <a:t>Gjenerata</a:t>
            </a:r>
            <a:r>
              <a:rPr lang="en-US" dirty="0" smtClean="0"/>
              <a:t> e </a:t>
            </a:r>
            <a:r>
              <a:rPr lang="en-US" dirty="0" err="1" smtClean="0"/>
              <a:t>tretë</a:t>
            </a:r>
            <a:r>
              <a:rPr lang="en-US" dirty="0" smtClean="0"/>
              <a:t> </a:t>
            </a:r>
            <a:r>
              <a:rPr lang="en-US" dirty="0" err="1" smtClean="0"/>
              <a:t>karakterizohet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mbështetura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qarqet</a:t>
            </a:r>
            <a:r>
              <a:rPr lang="en-US" dirty="0" smtClean="0"/>
              <a:t> e </a:t>
            </a:r>
            <a:r>
              <a:rPr lang="en-US" dirty="0" err="1" smtClean="0"/>
              <a:t>integruara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tip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organizimit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gjysmëpërçuese</a:t>
            </a:r>
            <a:r>
              <a:rPr lang="en-US" dirty="0" smtClean="0"/>
              <a:t>. </a:t>
            </a:r>
            <a:r>
              <a:rPr lang="en-US" dirty="0" err="1" smtClean="0"/>
              <a:t>Kompjuterët</a:t>
            </a:r>
            <a:r>
              <a:rPr lang="en-US" dirty="0" smtClean="0"/>
              <a:t> </a:t>
            </a:r>
            <a:r>
              <a:rPr lang="en-US" dirty="0" err="1" smtClean="0"/>
              <a:t>fizikisht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vegjël</a:t>
            </a:r>
            <a:r>
              <a:rPr lang="en-US" dirty="0" smtClean="0"/>
              <a:t>, </a:t>
            </a:r>
            <a:r>
              <a:rPr lang="en-US" dirty="0" err="1" smtClean="0"/>
              <a:t>ndërsa</a:t>
            </a:r>
            <a:r>
              <a:rPr lang="en-US" dirty="0" smtClean="0"/>
              <a:t> </a:t>
            </a:r>
            <a:r>
              <a:rPr lang="en-US" dirty="0" err="1" smtClean="0"/>
              <a:t>aftësia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përpunim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rritur</a:t>
            </a:r>
            <a:r>
              <a:rPr lang="en-US" dirty="0" smtClean="0"/>
              <a:t> </a:t>
            </a:r>
            <a:r>
              <a:rPr lang="en-US" dirty="0" err="1" smtClean="0"/>
              <a:t>mjaft</a:t>
            </a:r>
            <a:r>
              <a:rPr lang="en-US" dirty="0" smtClean="0"/>
              <a:t> 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rritur</a:t>
            </a:r>
            <a:r>
              <a:rPr lang="en-US" dirty="0" smtClean="0"/>
              <a:t> </a:t>
            </a:r>
            <a:r>
              <a:rPr lang="en-US" dirty="0" err="1" smtClean="0"/>
              <a:t>kapaciteti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memorjeve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shpejtësia</a:t>
            </a:r>
            <a:r>
              <a:rPr lang="en-US" dirty="0" smtClean="0"/>
              <a:t> e </a:t>
            </a:r>
            <a:r>
              <a:rPr lang="en-US" dirty="0" err="1" smtClean="0"/>
              <a:t>përpunimit</a:t>
            </a:r>
            <a:r>
              <a:rPr lang="en-US" dirty="0" smtClean="0"/>
              <a:t>. </a:t>
            </a:r>
            <a:r>
              <a:rPr lang="en-US" dirty="0" err="1" smtClean="0"/>
              <a:t>Përveç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kompjuterë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tillë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lidhen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njësi</a:t>
            </a:r>
            <a:r>
              <a:rPr lang="en-US" dirty="0" smtClean="0"/>
              <a:t> </a:t>
            </a:r>
            <a:r>
              <a:rPr lang="en-US" dirty="0" err="1" smtClean="0"/>
              <a:t>hyrëse</a:t>
            </a:r>
            <a:r>
              <a:rPr lang="en-US" dirty="0" smtClean="0"/>
              <a:t> </a:t>
            </a:r>
            <a:r>
              <a:rPr lang="en-US" dirty="0" err="1" smtClean="0"/>
              <a:t>dalëse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mundëson</a:t>
            </a:r>
            <a:r>
              <a:rPr lang="en-US" dirty="0" smtClean="0"/>
              <a:t> </a:t>
            </a:r>
            <a:r>
              <a:rPr lang="en-US" dirty="0" err="1" smtClean="0"/>
              <a:t>përpunim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largësi</a:t>
            </a:r>
            <a:r>
              <a:rPr lang="en-US" dirty="0" smtClean="0"/>
              <a:t>. </a:t>
            </a:r>
            <a:r>
              <a:rPr lang="en-US" dirty="0" err="1" smtClean="0"/>
              <a:t>Qëllimi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zhvillimit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pjesës</a:t>
            </a:r>
            <a:r>
              <a:rPr lang="en-US" dirty="0" smtClean="0"/>
              <a:t> </a:t>
            </a:r>
            <a:r>
              <a:rPr lang="en-US" dirty="0" err="1" smtClean="0"/>
              <a:t>programore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gjenerate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përfshirjen</a:t>
            </a:r>
            <a:r>
              <a:rPr lang="en-US" dirty="0" smtClean="0"/>
              <a:t> e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gjuhëve</a:t>
            </a:r>
            <a:r>
              <a:rPr lang="en-US" dirty="0" smtClean="0"/>
              <a:t> </a:t>
            </a:r>
            <a:r>
              <a:rPr lang="en-US" dirty="0" err="1" smtClean="0"/>
              <a:t>programore</a:t>
            </a:r>
            <a:r>
              <a:rPr lang="en-US" dirty="0" smtClean="0"/>
              <a:t> </a:t>
            </a:r>
            <a:r>
              <a:rPr lang="en-US" dirty="0" err="1" smtClean="0"/>
              <a:t>ndërsa</a:t>
            </a:r>
            <a:r>
              <a:rPr lang="en-US" dirty="0" smtClean="0"/>
              <a:t> </a:t>
            </a:r>
            <a:r>
              <a:rPr lang="en-US" dirty="0" err="1" smtClean="0"/>
              <a:t>ndryshime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pësojnë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sistemet</a:t>
            </a:r>
            <a:r>
              <a:rPr lang="en-US" dirty="0" smtClean="0"/>
              <a:t> operative.</a:t>
            </a:r>
          </a:p>
          <a:p>
            <a:r>
              <a:rPr lang="en-US" b="1" dirty="0" err="1" smtClean="0"/>
              <a:t>Gjenerata</a:t>
            </a:r>
            <a:r>
              <a:rPr lang="en-US" b="1" dirty="0" smtClean="0"/>
              <a:t> e </a:t>
            </a:r>
            <a:r>
              <a:rPr lang="en-US" b="1" dirty="0" err="1" smtClean="0"/>
              <a:t>katërt</a:t>
            </a:r>
            <a:endParaRPr lang="en-US" b="1" dirty="0" smtClean="0"/>
          </a:p>
          <a:p>
            <a:r>
              <a:rPr lang="en-US" dirty="0" err="1" smtClean="0"/>
              <a:t>Gjenerata</a:t>
            </a:r>
            <a:r>
              <a:rPr lang="en-US" dirty="0" smtClean="0"/>
              <a:t> e </a:t>
            </a:r>
            <a:r>
              <a:rPr lang="en-US" dirty="0" err="1" smtClean="0"/>
              <a:t>katërt</a:t>
            </a:r>
            <a:r>
              <a:rPr lang="en-US" dirty="0" smtClean="0"/>
              <a:t> e </a:t>
            </a:r>
            <a:r>
              <a:rPr lang="en-US" dirty="0" err="1" smtClean="0"/>
              <a:t>kompjuterëve</a:t>
            </a:r>
            <a:r>
              <a:rPr lang="en-US" dirty="0" smtClean="0"/>
              <a:t> </a:t>
            </a:r>
            <a:r>
              <a:rPr lang="en-US" dirty="0" err="1" smtClean="0"/>
              <a:t>përbëhet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ashtu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gjysmëpërçues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integruar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çipe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. </a:t>
            </a:r>
            <a:r>
              <a:rPr lang="en-US" dirty="0" err="1" smtClean="0"/>
              <a:t>Përdoret</a:t>
            </a:r>
            <a:r>
              <a:rPr lang="en-US" dirty="0" smtClean="0"/>
              <a:t> </a:t>
            </a:r>
            <a:r>
              <a:rPr lang="en-US" dirty="0" err="1" smtClean="0"/>
              <a:t>teknika</a:t>
            </a:r>
            <a:r>
              <a:rPr lang="en-US" dirty="0" smtClean="0"/>
              <a:t> e re e </a:t>
            </a:r>
            <a:r>
              <a:rPr lang="en-US" dirty="0" err="1" smtClean="0"/>
              <a:t>përpunimit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elementeve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ashtuquajtura</a:t>
            </a:r>
            <a:r>
              <a:rPr lang="en-US" dirty="0" smtClean="0"/>
              <a:t> VLSI (Very Large Scale Integration</a:t>
            </a:r>
            <a:r>
              <a:rPr lang="en-US" smtClean="0"/>
              <a:t>) </a:t>
            </a:r>
            <a:r>
              <a:rPr lang="en-US" smtClean="0"/>
              <a:t>teknologji qe  </a:t>
            </a:r>
            <a:r>
              <a:rPr lang="en-US" dirty="0" err="1" smtClean="0"/>
              <a:t>mundëson</a:t>
            </a:r>
            <a:r>
              <a:rPr lang="en-US" dirty="0" smtClean="0"/>
              <a:t> </a:t>
            </a:r>
            <a:r>
              <a:rPr lang="en-US" dirty="0" err="1" smtClean="0"/>
              <a:t>shkallë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lartë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komponenteve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. </a:t>
            </a:r>
            <a:r>
              <a:rPr lang="en-US" dirty="0" err="1" smtClean="0"/>
              <a:t>Kuptohet</a:t>
            </a:r>
            <a:r>
              <a:rPr lang="en-US" dirty="0" smtClean="0"/>
              <a:t>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kompjuterë</a:t>
            </a:r>
            <a:r>
              <a:rPr lang="en-US" dirty="0" smtClean="0"/>
              <a:t> </a:t>
            </a:r>
            <a:r>
              <a:rPr lang="en-US" dirty="0" err="1" smtClean="0"/>
              <a:t>gjithsesi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kalojnë</a:t>
            </a:r>
            <a:r>
              <a:rPr lang="en-US" dirty="0" smtClean="0"/>
              <a:t> </a:t>
            </a:r>
            <a:r>
              <a:rPr lang="en-US" dirty="0" err="1" smtClean="0"/>
              <a:t>kompjuterët</a:t>
            </a:r>
            <a:r>
              <a:rPr lang="en-US" dirty="0" smtClean="0"/>
              <a:t> e </a:t>
            </a:r>
            <a:r>
              <a:rPr lang="en-US" dirty="0" err="1" smtClean="0"/>
              <a:t>gjeneratave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. </a:t>
            </a:r>
            <a:r>
              <a:rPr lang="en-US" dirty="0" err="1" smtClean="0"/>
              <a:t>Sistemet</a:t>
            </a:r>
            <a:r>
              <a:rPr lang="en-US" dirty="0" smtClean="0"/>
              <a:t> e </a:t>
            </a:r>
            <a:r>
              <a:rPr lang="en-US" dirty="0" err="1" smtClean="0"/>
              <a:t>reja</a:t>
            </a:r>
            <a:r>
              <a:rPr lang="en-US" dirty="0" smtClean="0"/>
              <a:t> </a:t>
            </a:r>
            <a:r>
              <a:rPr lang="en-US" dirty="0" err="1" smtClean="0"/>
              <a:t>programore</a:t>
            </a:r>
            <a:r>
              <a:rPr lang="en-US" dirty="0" smtClean="0"/>
              <a:t> </a:t>
            </a:r>
            <a:r>
              <a:rPr lang="en-US" dirty="0" err="1" smtClean="0"/>
              <a:t>drejtojnë</a:t>
            </a:r>
            <a:r>
              <a:rPr lang="en-US" dirty="0" smtClean="0"/>
              <a:t> </a:t>
            </a:r>
            <a:r>
              <a:rPr lang="en-US" dirty="0" err="1" smtClean="0"/>
              <a:t>kompjuterë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gjuhë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 </a:t>
            </a:r>
            <a:r>
              <a:rPr lang="en-US" dirty="0" err="1" smtClean="0"/>
              <a:t>programore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mundësojnë</a:t>
            </a:r>
            <a:r>
              <a:rPr lang="en-US" dirty="0" smtClean="0"/>
              <a:t> </a:t>
            </a:r>
            <a:r>
              <a:rPr lang="en-US" dirty="0" err="1" smtClean="0"/>
              <a:t>automatizimin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hapësirat</a:t>
            </a:r>
            <a:r>
              <a:rPr lang="en-US" dirty="0" smtClean="0"/>
              <a:t> e </a:t>
            </a:r>
            <a:r>
              <a:rPr lang="en-US" dirty="0" err="1" smtClean="0"/>
              <a:t>veprimit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njeriut</a:t>
            </a:r>
            <a:r>
              <a:rPr lang="en-US" dirty="0" smtClean="0"/>
              <a:t>. </a:t>
            </a:r>
            <a:r>
              <a:rPr lang="en-US" dirty="0" err="1" smtClean="0"/>
              <a:t>Përfaqësues</a:t>
            </a:r>
            <a:r>
              <a:rPr lang="en-US" dirty="0" smtClean="0"/>
              <a:t> </a:t>
            </a:r>
            <a:r>
              <a:rPr lang="en-US" dirty="0" err="1" smtClean="0"/>
              <a:t>tipik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gjenerate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kompjuteri</a:t>
            </a:r>
            <a:r>
              <a:rPr lang="en-US" dirty="0" smtClean="0"/>
              <a:t> personal (</a:t>
            </a:r>
            <a:r>
              <a:rPr lang="en-US" dirty="0" err="1" smtClean="0"/>
              <a:t>angl</a:t>
            </a:r>
            <a:r>
              <a:rPr lang="en-US" dirty="0" smtClean="0"/>
              <a:t>. Personal Computer-PC).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324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Gjeneratat</a:t>
            </a:r>
            <a:r>
              <a:rPr lang="en-US" b="1" dirty="0" smtClean="0"/>
              <a:t> e </a:t>
            </a:r>
            <a:r>
              <a:rPr lang="en-US" b="1" dirty="0" err="1" smtClean="0"/>
              <a:t>ardhshme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Rayt</a:t>
            </a:r>
            <a:endParaRPr lang="en-US" b="1" dirty="0" smtClean="0"/>
          </a:p>
          <a:p>
            <a:r>
              <a:rPr lang="en-US" sz="2000" dirty="0" smtClean="0"/>
              <a:t>Sot </a:t>
            </a:r>
            <a:r>
              <a:rPr lang="en-US" sz="2000" dirty="0" err="1" smtClean="0"/>
              <a:t>flitet</a:t>
            </a:r>
            <a:r>
              <a:rPr lang="en-US" sz="2000" dirty="0" smtClean="0"/>
              <a:t> </a:t>
            </a:r>
            <a:r>
              <a:rPr lang="en-US" sz="2000" dirty="0" err="1" smtClean="0"/>
              <a:t>edhe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gjeneratën</a:t>
            </a:r>
            <a:r>
              <a:rPr lang="en-US" sz="2000" dirty="0" smtClean="0"/>
              <a:t> e </a:t>
            </a:r>
            <a:r>
              <a:rPr lang="en-US" sz="2000" dirty="0" err="1" smtClean="0"/>
              <a:t>pestë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gjashtë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kompjuterëve</a:t>
            </a:r>
            <a:r>
              <a:rPr lang="en-US" sz="2000" dirty="0" smtClean="0"/>
              <a:t>. </a:t>
            </a:r>
            <a:r>
              <a:rPr lang="en-US" sz="2000" dirty="0" err="1" smtClean="0"/>
              <a:t>Gjeneratën</a:t>
            </a:r>
            <a:r>
              <a:rPr lang="en-US" sz="2000" dirty="0" smtClean="0"/>
              <a:t> e </a:t>
            </a:r>
            <a:r>
              <a:rPr lang="en-US" sz="2000" dirty="0" err="1" smtClean="0"/>
              <a:t>pestë</a:t>
            </a:r>
            <a:r>
              <a:rPr lang="en-US" sz="2000" dirty="0" smtClean="0"/>
              <a:t> e </a:t>
            </a:r>
            <a:r>
              <a:rPr lang="en-US" sz="2000" err="1" smtClean="0"/>
              <a:t>karakterizon</a:t>
            </a:r>
            <a:r>
              <a:rPr lang="en-US" sz="2000" smtClean="0"/>
              <a:t> </a:t>
            </a:r>
            <a:r>
              <a:rPr lang="en-US" sz="2000" smtClean="0"/>
              <a:t>arkitektura </a:t>
            </a:r>
            <a:r>
              <a:rPr lang="en-US" sz="2000" dirty="0" err="1" smtClean="0"/>
              <a:t>paralele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ashtuquajturit</a:t>
            </a:r>
            <a:r>
              <a:rPr lang="en-US" sz="2000" dirty="0" smtClean="0"/>
              <a:t> RISC </a:t>
            </a:r>
            <a:r>
              <a:rPr lang="en-US" sz="2000" dirty="0" err="1" smtClean="0"/>
              <a:t>procesorët</a:t>
            </a:r>
            <a:r>
              <a:rPr lang="en-US" sz="2000" dirty="0" smtClean="0"/>
              <a:t>. </a:t>
            </a:r>
            <a:r>
              <a:rPr lang="en-US" sz="2000" dirty="0" err="1" smtClean="0"/>
              <a:t>Arkitektura</a:t>
            </a:r>
            <a:r>
              <a:rPr lang="en-US" sz="2000" dirty="0" smtClean="0"/>
              <a:t> </a:t>
            </a:r>
            <a:r>
              <a:rPr lang="en-US" sz="2000" dirty="0" err="1" smtClean="0"/>
              <a:t>paralele</a:t>
            </a:r>
            <a:r>
              <a:rPr lang="en-US" sz="2000" dirty="0" smtClean="0"/>
              <a:t> </a:t>
            </a:r>
            <a:r>
              <a:rPr lang="en-US" sz="2000" dirty="0" err="1" smtClean="0"/>
              <a:t>mundëson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dy</a:t>
            </a:r>
            <a:r>
              <a:rPr lang="en-US" sz="2000" dirty="0" smtClean="0"/>
              <a:t> </a:t>
            </a:r>
            <a:r>
              <a:rPr lang="en-US" sz="2000" dirty="0" err="1" smtClean="0"/>
              <a:t>ose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kompjuterë</a:t>
            </a:r>
            <a:r>
              <a:rPr lang="en-US" sz="2000" dirty="0" smtClean="0"/>
              <a:t> </a:t>
            </a:r>
            <a:r>
              <a:rPr lang="en-US" sz="2000" dirty="0" err="1" smtClean="0"/>
              <a:t>bashkarisht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punojnë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njejtën</a:t>
            </a:r>
            <a:r>
              <a:rPr lang="en-US" sz="2000" dirty="0" smtClean="0"/>
              <a:t> </a:t>
            </a:r>
            <a:r>
              <a:rPr lang="en-US" sz="2000" dirty="0" err="1" smtClean="0"/>
              <a:t>detyrë</a:t>
            </a:r>
            <a:r>
              <a:rPr lang="en-US" sz="2000" dirty="0" smtClean="0"/>
              <a:t>. </a:t>
            </a:r>
            <a:r>
              <a:rPr lang="en-US" sz="2000" dirty="0" err="1" smtClean="0"/>
              <a:t>Gjenerata</a:t>
            </a:r>
            <a:r>
              <a:rPr lang="en-US" sz="2000" dirty="0" smtClean="0"/>
              <a:t> e </a:t>
            </a:r>
            <a:r>
              <a:rPr lang="en-US" sz="2000" dirty="0" err="1" smtClean="0"/>
              <a:t>gjashtë</a:t>
            </a:r>
            <a:r>
              <a:rPr lang="en-US" sz="2000" dirty="0" smtClean="0"/>
              <a:t> e </a:t>
            </a:r>
            <a:r>
              <a:rPr lang="en-US" sz="2000" dirty="0" err="1" smtClean="0"/>
              <a:t>kompjuterëve</a:t>
            </a:r>
            <a:r>
              <a:rPr lang="en-US" sz="2000" dirty="0" smtClean="0"/>
              <a:t> </a:t>
            </a:r>
            <a:r>
              <a:rPr lang="en-US" sz="2000" dirty="0" err="1" smtClean="0"/>
              <a:t>mbështetet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arkitekturën</a:t>
            </a:r>
            <a:r>
              <a:rPr lang="en-US" sz="2000" dirty="0" smtClean="0"/>
              <a:t> e </a:t>
            </a:r>
            <a:r>
              <a:rPr lang="en-US" sz="2000" dirty="0" err="1" smtClean="0"/>
              <a:t>rrjetës</a:t>
            </a:r>
            <a:r>
              <a:rPr lang="en-US" sz="2000" dirty="0" smtClean="0"/>
              <a:t> </a:t>
            </a:r>
            <a:r>
              <a:rPr lang="en-US" sz="2000" dirty="0" err="1" smtClean="0"/>
              <a:t>së</a:t>
            </a:r>
            <a:r>
              <a:rPr lang="en-US" sz="2000" dirty="0" smtClean="0"/>
              <a:t> </a:t>
            </a:r>
            <a:r>
              <a:rPr lang="en-US" sz="2000" dirty="0" err="1" smtClean="0"/>
              <a:t>numrave</a:t>
            </a:r>
            <a:r>
              <a:rPr lang="en-US" sz="2000" dirty="0" smtClean="0"/>
              <a:t>. Ata </a:t>
            </a:r>
            <a:r>
              <a:rPr lang="en-US" sz="2000" dirty="0" err="1" smtClean="0"/>
              <a:t>janë</a:t>
            </a:r>
            <a:r>
              <a:rPr lang="en-US" sz="2000" dirty="0" smtClean="0"/>
              <a:t> </a:t>
            </a:r>
            <a:r>
              <a:rPr lang="en-US" sz="2000" dirty="0" err="1" smtClean="0"/>
              <a:t>neurokompjuterët</a:t>
            </a:r>
            <a:r>
              <a:rPr lang="en-US" sz="2000" dirty="0" smtClean="0"/>
              <a:t>. </a:t>
            </a:r>
            <a:r>
              <a:rPr lang="en-US" sz="2000" dirty="0" err="1" smtClean="0"/>
              <a:t>Koncepti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neurokompjuterëve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ata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punojnë</a:t>
            </a:r>
            <a:r>
              <a:rPr lang="en-US" sz="2000" dirty="0" smtClean="0"/>
              <a:t> </a:t>
            </a:r>
            <a:r>
              <a:rPr lang="en-US" sz="2000" dirty="0" err="1" smtClean="0"/>
              <a:t>sipas</a:t>
            </a:r>
            <a:r>
              <a:rPr lang="en-US" sz="2000" dirty="0" smtClean="0"/>
              <a:t> </a:t>
            </a:r>
            <a:r>
              <a:rPr lang="en-US" sz="2000" dirty="0" err="1" smtClean="0"/>
              <a:t>parimeve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punës</a:t>
            </a:r>
            <a:r>
              <a:rPr lang="en-US" sz="2000" dirty="0" smtClean="0"/>
              <a:t> </a:t>
            </a:r>
            <a:r>
              <a:rPr lang="en-US" sz="2000" dirty="0" err="1" smtClean="0"/>
              <a:t>së</a:t>
            </a:r>
            <a:r>
              <a:rPr lang="en-US" sz="2000" dirty="0" smtClean="0"/>
              <a:t> </a:t>
            </a:r>
            <a:r>
              <a:rPr lang="en-US" sz="2000" dirty="0" err="1" smtClean="0"/>
              <a:t>gjysmës</a:t>
            </a:r>
            <a:r>
              <a:rPr lang="en-US" sz="2000" dirty="0" smtClean="0"/>
              <a:t> </a:t>
            </a:r>
            <a:r>
              <a:rPr lang="en-US" sz="2000" dirty="0" err="1" smtClean="0"/>
              <a:t>së</a:t>
            </a:r>
            <a:r>
              <a:rPr lang="en-US" sz="2000" dirty="0" smtClean="0"/>
              <a:t> </a:t>
            </a:r>
            <a:r>
              <a:rPr lang="en-US" sz="2000" dirty="0" err="1" smtClean="0"/>
              <a:t>djathtë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trurit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njeriut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mënyrë</a:t>
            </a:r>
            <a:r>
              <a:rPr lang="en-US" sz="2000" dirty="0" smtClean="0"/>
              <a:t> simulative </a:t>
            </a:r>
            <a:r>
              <a:rPr lang="en-US" sz="2000" dirty="0" err="1" smtClean="0"/>
              <a:t>përpunon</a:t>
            </a:r>
            <a:r>
              <a:rPr lang="en-US" sz="2000" dirty="0" smtClean="0"/>
              <a:t> </a:t>
            </a:r>
            <a:r>
              <a:rPr lang="en-US" sz="2000" dirty="0" err="1" smtClean="0"/>
              <a:t>sasi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mëdha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informatave</a:t>
            </a:r>
            <a:r>
              <a:rPr lang="en-US" sz="2000" dirty="0" smtClean="0"/>
              <a:t>. </a:t>
            </a:r>
            <a:r>
              <a:rPr lang="en-US" sz="2000" dirty="0" err="1" smtClean="0"/>
              <a:t>Megjithatë</a:t>
            </a:r>
            <a:r>
              <a:rPr lang="en-US" sz="2000" dirty="0" smtClean="0"/>
              <a:t>,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këto</a:t>
            </a:r>
            <a:r>
              <a:rPr lang="en-US" sz="2000" dirty="0" smtClean="0"/>
              <a:t> </a:t>
            </a:r>
            <a:r>
              <a:rPr lang="en-US" sz="2000" dirty="0" err="1" smtClean="0"/>
              <a:t>gjenerata</a:t>
            </a:r>
            <a:r>
              <a:rPr lang="en-US" sz="2000" dirty="0" smtClean="0"/>
              <a:t> </a:t>
            </a:r>
            <a:r>
              <a:rPr lang="en-US" sz="2000" dirty="0" err="1" smtClean="0"/>
              <a:t>mund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flitet</a:t>
            </a:r>
            <a:r>
              <a:rPr lang="en-US" sz="2000" dirty="0" smtClean="0"/>
              <a:t> </a:t>
            </a:r>
            <a:r>
              <a:rPr lang="en-US" sz="2000" dirty="0" err="1" smtClean="0"/>
              <a:t>vetëm</a:t>
            </a:r>
            <a:r>
              <a:rPr lang="en-US" sz="2000" dirty="0" smtClean="0"/>
              <a:t> </a:t>
            </a:r>
            <a:r>
              <a:rPr lang="en-US" sz="2000" dirty="0" err="1" smtClean="0"/>
              <a:t>kushtimisht</a:t>
            </a:r>
            <a:r>
              <a:rPr lang="en-US" sz="2000" dirty="0" smtClean="0"/>
              <a:t> </a:t>
            </a:r>
            <a:r>
              <a:rPr lang="en-US" sz="2000" dirty="0" err="1" smtClean="0"/>
              <a:t>sepse</a:t>
            </a:r>
            <a:r>
              <a:rPr lang="en-US" sz="2000" dirty="0" smtClean="0"/>
              <a:t> RISC </a:t>
            </a:r>
            <a:r>
              <a:rPr lang="en-US" sz="2000" dirty="0" err="1" smtClean="0"/>
              <a:t>procesorët</a:t>
            </a:r>
            <a:r>
              <a:rPr lang="en-US" sz="2000" dirty="0" smtClean="0"/>
              <a:t> </a:t>
            </a:r>
            <a:r>
              <a:rPr lang="en-US" sz="2000" dirty="0" err="1" smtClean="0"/>
              <a:t>janë</a:t>
            </a:r>
            <a:r>
              <a:rPr lang="en-US" sz="2000" dirty="0" smtClean="0"/>
              <a:t> </a:t>
            </a:r>
            <a:r>
              <a:rPr lang="en-US" sz="2000" dirty="0" err="1" smtClean="0"/>
              <a:t>prodhime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VLSI </a:t>
            </a:r>
            <a:r>
              <a:rPr lang="en-US" sz="2000" dirty="0" err="1" smtClean="0"/>
              <a:t>teknologjisë</a:t>
            </a:r>
            <a:r>
              <a:rPr lang="en-US" sz="2000" dirty="0" smtClean="0"/>
              <a:t> (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gjenerata</a:t>
            </a:r>
            <a:r>
              <a:rPr lang="en-US" sz="2000" dirty="0" smtClean="0"/>
              <a:t> e </a:t>
            </a:r>
            <a:r>
              <a:rPr lang="en-US" sz="2000" dirty="0" err="1" smtClean="0"/>
              <a:t>katërt</a:t>
            </a:r>
            <a:r>
              <a:rPr lang="en-US" sz="2000" dirty="0" smtClean="0"/>
              <a:t>) </a:t>
            </a:r>
            <a:r>
              <a:rPr lang="en-US" sz="2000" dirty="0" err="1" smtClean="0"/>
              <a:t>ndërsa</a:t>
            </a:r>
            <a:r>
              <a:rPr lang="en-US" sz="2000" dirty="0" smtClean="0"/>
              <a:t> </a:t>
            </a:r>
            <a:r>
              <a:rPr lang="en-US" sz="2000" dirty="0" err="1" smtClean="0"/>
              <a:t>neurokompjuterët</a:t>
            </a:r>
            <a:r>
              <a:rPr lang="en-US" sz="2000" dirty="0" smtClean="0"/>
              <a:t> </a:t>
            </a:r>
            <a:r>
              <a:rPr lang="en-US" sz="2000" dirty="0" err="1" smtClean="0"/>
              <a:t>akoma</a:t>
            </a:r>
            <a:r>
              <a:rPr lang="en-US" sz="2000" dirty="0" smtClean="0"/>
              <a:t> </a:t>
            </a:r>
            <a:r>
              <a:rPr lang="en-US" sz="2000" dirty="0" err="1" smtClean="0"/>
              <a:t>nuk</a:t>
            </a:r>
            <a:r>
              <a:rPr lang="en-US" sz="2000" dirty="0" smtClean="0"/>
              <a:t> </a:t>
            </a:r>
            <a:r>
              <a:rPr lang="en-US" sz="2000" dirty="0" err="1" smtClean="0"/>
              <a:t>janë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nivel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tillë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zhvillimit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llogariten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gjeneratë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807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Esmeralda lanazi</dc:creator>
  <cp:lastModifiedBy>shkolla</cp:lastModifiedBy>
  <cp:revision>30</cp:revision>
  <dcterms:created xsi:type="dcterms:W3CDTF">2016-05-29T16:57:59Z</dcterms:created>
  <dcterms:modified xsi:type="dcterms:W3CDTF">2016-05-30T09:26:58Z</dcterms:modified>
</cp:coreProperties>
</file>