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7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272B941-7093-4BCE-8B6B-4DAA074A333E}" type="datetimeFigureOut">
              <a:rPr lang="en-US" smtClean="0"/>
              <a:pPr/>
              <a:t>31/5/2016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B968F18-BAE1-4FC3-BB66-963D21CB5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internetit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omunikimi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Global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531" y="2360023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</a:t>
            </a:r>
            <a:r>
              <a:rPr lang="en-US" sz="4000" dirty="0" err="1" smtClean="0">
                <a:solidFill>
                  <a:schemeClr val="accent3"/>
                </a:solidFill>
              </a:rPr>
              <a:t>Punuan</a:t>
            </a:r>
            <a:r>
              <a:rPr lang="en-US" sz="4000" dirty="0" smtClean="0">
                <a:solidFill>
                  <a:schemeClr val="accent3"/>
                </a:solidFill>
              </a:rPr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dirty="0" smtClean="0"/>
              <a:t>   </a:t>
            </a:r>
            <a:r>
              <a:rPr lang="en-US" sz="4000" dirty="0" err="1" smtClean="0"/>
              <a:t>Emanuela</a:t>
            </a:r>
            <a:r>
              <a:rPr lang="en-US" sz="4000" dirty="0" smtClean="0"/>
              <a:t> Vasa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    </a:t>
            </a:r>
            <a:r>
              <a:rPr lang="en-US" sz="4000" dirty="0" err="1" smtClean="0">
                <a:solidFill>
                  <a:srgbClr val="00B0F0"/>
                </a:solidFill>
              </a:rPr>
              <a:t>Damjano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Begeja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    </a:t>
            </a:r>
            <a:r>
              <a:rPr lang="en-US" sz="4000" dirty="0" smtClean="0">
                <a:solidFill>
                  <a:srgbClr val="C00000"/>
                </a:solidFill>
              </a:rPr>
              <a:t>Melisa </a:t>
            </a:r>
            <a:r>
              <a:rPr lang="en-US" sz="4000" dirty="0" err="1" smtClean="0">
                <a:solidFill>
                  <a:srgbClr val="C00000"/>
                </a:solidFill>
              </a:rPr>
              <a:t>Smajli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dirty="0" smtClean="0"/>
              <a:t>    </a:t>
            </a:r>
            <a:r>
              <a:rPr lang="en-US" sz="4000" dirty="0" smtClean="0">
                <a:solidFill>
                  <a:srgbClr val="FFFF00"/>
                </a:solidFill>
              </a:rPr>
              <a:t>Alfred </a:t>
            </a:r>
            <a:r>
              <a:rPr lang="en-US" sz="4000" dirty="0" err="1" smtClean="0">
                <a:solidFill>
                  <a:srgbClr val="FFFF00"/>
                </a:solidFill>
              </a:rPr>
              <a:t>Buni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4000" dirty="0" err="1" smtClean="0">
                <a:solidFill>
                  <a:srgbClr val="00B0F0"/>
                </a:solidFill>
              </a:rPr>
              <a:t>Arsad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Tahiri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8" y="2360023"/>
            <a:ext cx="253255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8" y="4787309"/>
            <a:ext cx="2532559" cy="19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77" y="47170"/>
            <a:ext cx="26980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15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67"/>
            <a:ext cx="8763000" cy="65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4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4" y="228601"/>
            <a:ext cx="842399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4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9" y="533400"/>
            <a:ext cx="8588114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20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763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                                    Ese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theksuar</a:t>
            </a:r>
            <a:r>
              <a:rPr lang="en-US" dirty="0" smtClean="0"/>
              <a:t> se </a:t>
            </a:r>
            <a:r>
              <a:rPr lang="en-US" dirty="0" err="1" smtClean="0"/>
              <a:t>interneti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I </a:t>
            </a:r>
            <a:r>
              <a:rPr lang="en-US" dirty="0" err="1" smtClean="0"/>
              <a:t>frekuentuar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moshat</a:t>
            </a:r>
            <a:r>
              <a:rPr lang="en-US" dirty="0" smtClean="0"/>
              <a:t> e </a:t>
            </a:r>
            <a:r>
              <a:rPr lang="en-US" dirty="0" err="1" smtClean="0"/>
              <a:t>reja</a:t>
            </a:r>
            <a:r>
              <a:rPr lang="en-US" dirty="0" smtClean="0"/>
              <a:t> .Ai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ndikim</a:t>
            </a:r>
            <a:r>
              <a:rPr lang="en-US" dirty="0" smtClean="0"/>
              <a:t> ne </a:t>
            </a:r>
            <a:r>
              <a:rPr lang="en-US" dirty="0" err="1" smtClean="0"/>
              <a:t>aspekte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jetes</a:t>
            </a:r>
            <a:r>
              <a:rPr lang="en-US" dirty="0" smtClean="0"/>
              <a:t> se </a:t>
            </a:r>
            <a:r>
              <a:rPr lang="en-US" dirty="0" err="1" smtClean="0"/>
              <a:t>njeriut</a:t>
            </a:r>
            <a:r>
              <a:rPr lang="en-US" dirty="0" smtClean="0"/>
              <a:t>. </a:t>
            </a:r>
            <a:r>
              <a:rPr lang="en-US" dirty="0" err="1" smtClean="0"/>
              <a:t>Eshte</a:t>
            </a:r>
            <a:r>
              <a:rPr lang="en-US" dirty="0" smtClean="0"/>
              <a:t> e </a:t>
            </a:r>
            <a:r>
              <a:rPr lang="en-US" dirty="0" err="1" smtClean="0"/>
              <a:t>rendesishme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kuptojme</a:t>
            </a:r>
            <a:r>
              <a:rPr lang="en-US" dirty="0" smtClean="0"/>
              <a:t> se </a:t>
            </a:r>
            <a:r>
              <a:rPr lang="en-US" dirty="0" err="1" smtClean="0"/>
              <a:t>cilat</a:t>
            </a:r>
            <a:r>
              <a:rPr lang="en-US" dirty="0" smtClean="0"/>
              <a:t> jane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pasojat</a:t>
            </a:r>
            <a:r>
              <a:rPr lang="en-US" dirty="0" smtClean="0"/>
              <a:t> e </a:t>
            </a:r>
            <a:r>
              <a:rPr lang="en-US" dirty="0" err="1" smtClean="0"/>
              <a:t>perhapjes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perdorimit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larte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Internetit</a:t>
            </a:r>
            <a:r>
              <a:rPr lang="en-US" dirty="0" smtClean="0"/>
              <a:t> per </a:t>
            </a:r>
            <a:r>
              <a:rPr lang="en-US" dirty="0" err="1" smtClean="0"/>
              <a:t>jeten</a:t>
            </a:r>
            <a:r>
              <a:rPr lang="en-US" dirty="0" smtClean="0"/>
              <a:t> e </a:t>
            </a:r>
            <a:r>
              <a:rPr lang="en-US" dirty="0" err="1" smtClean="0"/>
              <a:t>njerzeve.Interneti</a:t>
            </a:r>
            <a:r>
              <a:rPr lang="en-US" dirty="0" smtClean="0"/>
              <a:t> </a:t>
            </a:r>
            <a:r>
              <a:rPr lang="en-US" dirty="0" err="1" smtClean="0"/>
              <a:t>mundet</a:t>
            </a:r>
            <a:r>
              <a:rPr lang="en-US" dirty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mundet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izoloj</a:t>
            </a:r>
            <a:r>
              <a:rPr lang="en-US" dirty="0" smtClean="0"/>
              <a:t> </a:t>
            </a:r>
            <a:r>
              <a:rPr lang="en-US" dirty="0" err="1" smtClean="0"/>
              <a:t>njerezit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duke u </a:t>
            </a:r>
            <a:r>
              <a:rPr lang="en-US" dirty="0" err="1" smtClean="0"/>
              <a:t>varur</a:t>
            </a:r>
            <a:r>
              <a:rPr lang="en-US" dirty="0" smtClean="0"/>
              <a:t> ne ate 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e </a:t>
            </a:r>
            <a:r>
              <a:rPr lang="en-US" dirty="0" err="1" smtClean="0"/>
              <a:t>perdorin</a:t>
            </a:r>
            <a:r>
              <a:rPr lang="en-US" dirty="0"/>
              <a:t> </a:t>
            </a:r>
            <a:r>
              <a:rPr lang="en-US" dirty="0" err="1" smtClean="0"/>
              <a:t>Internetin</a:t>
            </a:r>
            <a:r>
              <a:rPr lang="en-US" dirty="0" smtClean="0"/>
              <a:t>. Nga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, </a:t>
            </a:r>
            <a:r>
              <a:rPr lang="en-US" dirty="0" err="1" smtClean="0"/>
              <a:t>Interneti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duke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ndihmuar</a:t>
            </a:r>
            <a:r>
              <a:rPr lang="en-US" dirty="0" smtClean="0"/>
              <a:t> </a:t>
            </a:r>
            <a:r>
              <a:rPr lang="en-US" dirty="0" err="1" smtClean="0"/>
              <a:t>njerezit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bere</a:t>
            </a:r>
            <a:r>
              <a:rPr lang="en-US" dirty="0" smtClean="0"/>
              <a:t> </a:t>
            </a:r>
            <a:r>
              <a:rPr lang="en-US" dirty="0" err="1" smtClean="0"/>
              <a:t>lidhje</a:t>
            </a:r>
            <a:r>
              <a:rPr lang="en-US" dirty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forta</a:t>
            </a:r>
            <a:r>
              <a:rPr lang="en-US" dirty="0" smtClean="0"/>
              <a:t> duke </a:t>
            </a:r>
            <a:r>
              <a:rPr lang="en-US" dirty="0" err="1" smtClean="0"/>
              <a:t>mbetur</a:t>
            </a:r>
            <a:r>
              <a:rPr lang="en-US" dirty="0" smtClean="0"/>
              <a:t> ne </a:t>
            </a:r>
            <a:r>
              <a:rPr lang="en-US" dirty="0" err="1" smtClean="0"/>
              <a:t>kontakt</a:t>
            </a:r>
            <a:r>
              <a:rPr lang="en-US" dirty="0" smtClean="0"/>
              <a:t> me ta pa </a:t>
            </a:r>
            <a:r>
              <a:rPr lang="en-US" dirty="0" err="1" smtClean="0"/>
              <a:t>ndonje</a:t>
            </a:r>
            <a:r>
              <a:rPr lang="en-US" dirty="0" smtClean="0"/>
              <a:t> </a:t>
            </a:r>
            <a:r>
              <a:rPr lang="en-US" dirty="0" err="1" smtClean="0"/>
              <a:t>dallim</a:t>
            </a:r>
            <a:r>
              <a:rPr lang="en-US" dirty="0" smtClean="0"/>
              <a:t> ne </a:t>
            </a:r>
            <a:r>
              <a:rPr lang="en-US" dirty="0" err="1" smtClean="0"/>
              <a:t>gjini</a:t>
            </a:r>
            <a:r>
              <a:rPr lang="en-US" dirty="0" smtClean="0"/>
              <a:t>, </a:t>
            </a:r>
            <a:r>
              <a:rPr lang="en-US" dirty="0" err="1" smtClean="0"/>
              <a:t>shtrirje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gjeografike</a:t>
            </a:r>
            <a:r>
              <a:rPr lang="en-US" dirty="0" smtClean="0"/>
              <a:t>, race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ndojne</a:t>
            </a:r>
            <a:r>
              <a:rPr lang="en-US" dirty="0" smtClean="0"/>
              <a:t> </a:t>
            </a:r>
            <a:r>
              <a:rPr lang="en-US" dirty="0" err="1" smtClean="0"/>
              <a:t>pengese</a:t>
            </a:r>
            <a:r>
              <a:rPr lang="en-US" dirty="0" smtClean="0"/>
              <a:t> </a:t>
            </a:r>
            <a:r>
              <a:rPr lang="en-US" dirty="0" err="1" smtClean="0"/>
              <a:t>shoqerore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err="1" smtClean="0"/>
              <a:t>Interneti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duke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ndihmuar</a:t>
            </a:r>
            <a:r>
              <a:rPr lang="en-US" dirty="0" smtClean="0"/>
              <a:t> </a:t>
            </a:r>
            <a:r>
              <a:rPr lang="en-US" dirty="0" err="1" smtClean="0"/>
              <a:t>njerezit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lidhen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miqesi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shfaqur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burim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kaluar</a:t>
            </a:r>
            <a:r>
              <a:rPr lang="en-US" dirty="0" smtClean="0"/>
              <a:t> </a:t>
            </a:r>
            <a:r>
              <a:rPr lang="en-US" dirty="0" err="1" smtClean="0"/>
              <a:t>neper</a:t>
            </a:r>
            <a:r>
              <a:rPr lang="en-US" dirty="0" smtClean="0"/>
              <a:t> </a:t>
            </a:r>
            <a:r>
              <a:rPr lang="en-US" dirty="0" err="1" smtClean="0"/>
              <a:t>lloje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njerezve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niveli</a:t>
            </a:r>
            <a:r>
              <a:rPr lang="en-US" dirty="0" smtClean="0"/>
              <a:t> me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ulet</a:t>
            </a:r>
            <a:r>
              <a:rPr lang="en-US" dirty="0" smtClean="0"/>
              <a:t> e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me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larti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Internet</a:t>
            </a:r>
            <a:r>
              <a:rPr lang="en-US" dirty="0"/>
              <a:t> </a:t>
            </a:r>
            <a:r>
              <a:rPr lang="en-US" dirty="0" err="1" smtClean="0"/>
              <a:t>vazhdon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shfrytëzuar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fëmijë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moshave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vogla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themi</a:t>
            </a:r>
            <a:r>
              <a:rPr lang="en-US" dirty="0" smtClean="0"/>
              <a:t> per </a:t>
            </a:r>
            <a:r>
              <a:rPr lang="en-US" dirty="0" err="1" smtClean="0"/>
              <a:t>efektet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behet</a:t>
            </a:r>
            <a:r>
              <a:rPr lang="en-US" dirty="0" smtClean="0"/>
              <a:t> </a:t>
            </a:r>
            <a:r>
              <a:rPr lang="en-US" dirty="0" err="1" smtClean="0"/>
              <a:t>fjale</a:t>
            </a:r>
            <a:r>
              <a:rPr lang="en-US" dirty="0" smtClean="0"/>
              <a:t> per </a:t>
            </a:r>
            <a:r>
              <a:rPr lang="en-US" dirty="0" err="1" smtClean="0"/>
              <a:t>efekte</a:t>
            </a:r>
            <a:r>
              <a:rPr lang="en-US" dirty="0" smtClean="0"/>
              <a:t> </a:t>
            </a:r>
            <a:r>
              <a:rPr lang="en-US" dirty="0" err="1" smtClean="0"/>
              <a:t>vetem</a:t>
            </a:r>
            <a:r>
              <a:rPr lang="en-US" dirty="0" smtClean="0"/>
              <a:t> negative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pozitive.Sic</a:t>
            </a:r>
            <a:r>
              <a:rPr lang="en-US" dirty="0" smtClean="0"/>
              <a:t> e </a:t>
            </a:r>
            <a:r>
              <a:rPr lang="en-US" dirty="0" err="1" smtClean="0"/>
              <a:t>theksuam</a:t>
            </a:r>
            <a:r>
              <a:rPr lang="en-US" dirty="0" smtClean="0"/>
              <a:t> internet</a:t>
            </a:r>
          </a:p>
          <a:p>
            <a:r>
              <a:rPr lang="en-US" dirty="0" err="1" smtClean="0"/>
              <a:t>pervec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mirave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sjell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efekte</a:t>
            </a:r>
            <a:r>
              <a:rPr lang="en-US" dirty="0" smtClean="0"/>
              <a:t> negative </a:t>
            </a:r>
            <a:r>
              <a:rPr lang="en-US" dirty="0" err="1" smtClean="0"/>
              <a:t>sidomos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rinjte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4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2" y="685800"/>
            <a:ext cx="8339480" cy="541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9477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Duke </a:t>
            </a:r>
            <a:r>
              <a:rPr lang="en-US" sz="2400" dirty="0" err="1" smtClean="0"/>
              <a:t>qene</a:t>
            </a:r>
            <a:r>
              <a:rPr lang="en-US" sz="2400" dirty="0" smtClean="0"/>
              <a:t> se </a:t>
            </a:r>
            <a:r>
              <a:rPr lang="en-US" sz="2400" dirty="0" err="1" smtClean="0"/>
              <a:t>interneti</a:t>
            </a:r>
            <a:r>
              <a:rPr lang="en-US" sz="2400" dirty="0" smtClean="0"/>
              <a:t> </a:t>
            </a:r>
            <a:r>
              <a:rPr lang="en-US" sz="2400" dirty="0" err="1" smtClean="0"/>
              <a:t>pasojat</a:t>
            </a:r>
            <a:r>
              <a:rPr lang="en-US" sz="2400" dirty="0" smtClean="0"/>
              <a:t> me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medha</a:t>
            </a:r>
            <a:r>
              <a:rPr lang="en-US" sz="2400" dirty="0" smtClean="0"/>
              <a:t> I </a:t>
            </a:r>
            <a:r>
              <a:rPr lang="en-US" sz="2400" dirty="0" err="1" smtClean="0"/>
              <a:t>sjell</a:t>
            </a:r>
            <a:r>
              <a:rPr lang="en-US" sz="2400" dirty="0" smtClean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femijet,atehere</a:t>
            </a:r>
            <a:r>
              <a:rPr lang="en-US" sz="2400" dirty="0" smtClean="0"/>
              <a:t> </a:t>
            </a:r>
            <a:r>
              <a:rPr lang="en-US" sz="2400" dirty="0" err="1" smtClean="0"/>
              <a:t>prinderit</a:t>
            </a:r>
            <a:r>
              <a:rPr lang="en-US" sz="2400" dirty="0" smtClean="0"/>
              <a:t> </a:t>
            </a:r>
            <a:r>
              <a:rPr lang="en-US" sz="2400" dirty="0" err="1" smtClean="0"/>
              <a:t>duhet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luajne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/>
              <a:t> </a:t>
            </a:r>
            <a:r>
              <a:rPr lang="en-US" sz="2400" dirty="0" err="1" smtClean="0"/>
              <a:t>rol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rendesishem</a:t>
            </a:r>
            <a:r>
              <a:rPr lang="en-US" sz="2400" dirty="0" smtClean="0"/>
              <a:t> ne </a:t>
            </a:r>
            <a:r>
              <a:rPr lang="en-US" sz="2400" dirty="0" err="1" smtClean="0"/>
              <a:t>edukimin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 me </a:t>
            </a:r>
            <a:r>
              <a:rPr lang="en-US" sz="2400" dirty="0" err="1" smtClean="0"/>
              <a:t>qellim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femijet</a:t>
            </a:r>
            <a:r>
              <a:rPr lang="en-US" sz="2400" dirty="0" smtClean="0"/>
              <a:t> ne </a:t>
            </a:r>
            <a:r>
              <a:rPr lang="en-US" sz="2400" dirty="0" err="1" smtClean="0"/>
              <a:t>kohen</a:t>
            </a:r>
            <a:r>
              <a:rPr lang="en-US" sz="2400" dirty="0" smtClean="0"/>
              <a:t> e lire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kene</a:t>
            </a:r>
            <a:r>
              <a:rPr lang="en-US" sz="2400" dirty="0" smtClean="0"/>
              <a:t> </a:t>
            </a:r>
            <a:r>
              <a:rPr lang="en-US" sz="2400" dirty="0" err="1" smtClean="0"/>
              <a:t>mundesi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/>
              <a:t> </a:t>
            </a:r>
            <a:r>
              <a:rPr lang="en-US" sz="2400" dirty="0" err="1" smtClean="0"/>
              <a:t>merren</a:t>
            </a:r>
            <a:r>
              <a:rPr lang="en-US" sz="2400" dirty="0" smtClean="0"/>
              <a:t> me </a:t>
            </a:r>
            <a:r>
              <a:rPr lang="en-US" sz="2400" dirty="0" err="1" smtClean="0"/>
              <a:t>dicka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jete</a:t>
            </a:r>
            <a:r>
              <a:rPr lang="en-US" sz="2400" dirty="0" smtClean="0"/>
              <a:t> </a:t>
            </a:r>
            <a:r>
              <a:rPr lang="en-US" sz="2400" dirty="0" err="1" smtClean="0"/>
              <a:t>edhe</a:t>
            </a:r>
            <a:r>
              <a:rPr lang="en-US" sz="2400" dirty="0" smtClean="0"/>
              <a:t> me </a:t>
            </a:r>
            <a:r>
              <a:rPr lang="en-US" sz="2400" dirty="0" err="1" smtClean="0"/>
              <a:t>fitimprurese</a:t>
            </a:r>
            <a:r>
              <a:rPr lang="en-US" sz="2400" dirty="0" smtClean="0"/>
              <a:t> per 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harxhojne</a:t>
            </a:r>
            <a:r>
              <a:rPr lang="en-US" sz="2400" dirty="0" smtClean="0"/>
              <a:t> </a:t>
            </a:r>
            <a:r>
              <a:rPr lang="en-US" sz="2400" dirty="0" err="1" smtClean="0"/>
              <a:t>kohen</a:t>
            </a:r>
            <a:r>
              <a:rPr lang="en-US" sz="2400" dirty="0" smtClean="0"/>
              <a:t> ne </a:t>
            </a:r>
            <a:r>
              <a:rPr lang="en-US" sz="2400" dirty="0" err="1" smtClean="0"/>
              <a:t>internet.Sigurisht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/>
              <a:t> </a:t>
            </a:r>
            <a:r>
              <a:rPr lang="en-US" sz="2400" dirty="0" err="1" smtClean="0"/>
              <a:t>nuk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e </a:t>
            </a:r>
            <a:r>
              <a:rPr lang="en-US" sz="2400" dirty="0" err="1" smtClean="0"/>
              <a:t>lehte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organizosh</a:t>
            </a:r>
            <a:r>
              <a:rPr lang="en-US" sz="2400" dirty="0" smtClean="0"/>
              <a:t> </a:t>
            </a:r>
            <a:r>
              <a:rPr lang="en-US" sz="2400" dirty="0" err="1" smtClean="0"/>
              <a:t>kohen</a:t>
            </a:r>
            <a:r>
              <a:rPr lang="en-US" sz="2400" dirty="0" smtClean="0"/>
              <a:t> e lire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femijeve</a:t>
            </a:r>
            <a:r>
              <a:rPr lang="en-US" sz="2400" dirty="0" smtClean="0"/>
              <a:t>. </a:t>
            </a:r>
            <a:r>
              <a:rPr lang="en-US" sz="2400" dirty="0" err="1" smtClean="0"/>
              <a:t>Megjithese</a:t>
            </a:r>
            <a:r>
              <a:rPr lang="en-US" sz="2400" dirty="0" smtClean="0"/>
              <a:t> </a:t>
            </a:r>
            <a:r>
              <a:rPr lang="en-US" sz="2400" dirty="0" err="1" smtClean="0"/>
              <a:t>efektet</a:t>
            </a:r>
            <a:r>
              <a:rPr lang="en-US" sz="2400" dirty="0" smtClean="0"/>
              <a:t> e </a:t>
            </a:r>
            <a:r>
              <a:rPr lang="en-US" sz="2400" dirty="0" err="1" smtClean="0"/>
              <a:t>Internetit</a:t>
            </a:r>
            <a:r>
              <a:rPr lang="en-US" sz="2400" dirty="0" smtClean="0"/>
              <a:t> ne</a:t>
            </a:r>
          </a:p>
          <a:p>
            <a:r>
              <a:rPr lang="en-US" sz="2400" dirty="0" err="1" smtClean="0"/>
              <a:t>Shqiperi</a:t>
            </a:r>
            <a:r>
              <a:rPr lang="en-US" sz="2400" dirty="0" smtClean="0"/>
              <a:t> jane </a:t>
            </a:r>
            <a:r>
              <a:rPr lang="en-US" sz="2400" dirty="0" err="1" smtClean="0"/>
              <a:t>akoma</a:t>
            </a:r>
            <a:r>
              <a:rPr lang="en-US" sz="2400" dirty="0" smtClean="0"/>
              <a:t> </a:t>
            </a:r>
            <a:r>
              <a:rPr lang="en-US" sz="2400" dirty="0" err="1" smtClean="0"/>
              <a:t>anesore</a:t>
            </a:r>
            <a:r>
              <a:rPr lang="en-US" sz="2400" dirty="0" smtClean="0"/>
              <a:t> 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paperfilleshme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me </a:t>
            </a:r>
            <a:r>
              <a:rPr lang="en-US" sz="2400" dirty="0" err="1" smtClean="0"/>
              <a:t>interes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hidhet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veshtrim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ndikimit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ka</a:t>
            </a:r>
            <a:r>
              <a:rPr lang="en-US" sz="2400" dirty="0" smtClean="0"/>
              <a:t> e do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kete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Interneti</a:t>
            </a:r>
            <a:r>
              <a:rPr lang="en-US" sz="2400" dirty="0" smtClean="0"/>
              <a:t> ne </a:t>
            </a:r>
            <a:r>
              <a:rPr lang="en-US" sz="2400" dirty="0" err="1" smtClean="0"/>
              <a:t>shoqerine</a:t>
            </a:r>
            <a:r>
              <a:rPr lang="en-US" sz="2400" dirty="0" smtClean="0"/>
              <a:t> </a:t>
            </a:r>
            <a:r>
              <a:rPr lang="en-US" sz="2400" dirty="0" err="1" smtClean="0"/>
              <a:t>shqiptare</a:t>
            </a:r>
            <a:r>
              <a:rPr lang="en-US" sz="2400" dirty="0" smtClean="0"/>
              <a:t>. Per </a:t>
            </a:r>
            <a:r>
              <a:rPr lang="en-US" sz="2400" dirty="0" err="1" smtClean="0"/>
              <a:t>shumicen</a:t>
            </a:r>
            <a:r>
              <a:rPr lang="en-US" sz="2400" dirty="0" smtClean="0"/>
              <a:t> e </a:t>
            </a:r>
            <a:r>
              <a:rPr lang="en-US" sz="2400" dirty="0" err="1" smtClean="0"/>
              <a:t>shqiptareve</a:t>
            </a:r>
            <a:r>
              <a:rPr lang="en-US" sz="2400" dirty="0" smtClean="0"/>
              <a:t> ne </a:t>
            </a:r>
            <a:r>
              <a:rPr lang="en-US" sz="2400" dirty="0" err="1" smtClean="0"/>
              <a:t>Shqiperi</a:t>
            </a:r>
            <a:r>
              <a:rPr lang="en-US" sz="2400" dirty="0" smtClean="0"/>
              <a:t>, </a:t>
            </a:r>
            <a:r>
              <a:rPr lang="en-US" sz="2400" dirty="0" err="1" smtClean="0"/>
              <a:t>Interneti</a:t>
            </a:r>
            <a:r>
              <a:rPr lang="en-US" sz="2400" dirty="0" smtClean="0"/>
              <a:t> </a:t>
            </a:r>
            <a:r>
              <a:rPr lang="en-US" sz="2400" dirty="0" err="1" smtClean="0"/>
              <a:t>mbetet</a:t>
            </a:r>
            <a:r>
              <a:rPr lang="en-US" sz="2400" dirty="0" smtClean="0"/>
              <a:t> </a:t>
            </a:r>
            <a:r>
              <a:rPr lang="en-US" sz="2400" dirty="0" err="1" smtClean="0"/>
              <a:t>akoma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luks</a:t>
            </a:r>
            <a:r>
              <a:rPr lang="en-US" sz="2400" dirty="0" smtClean="0"/>
              <a:t>, e </a:t>
            </a:r>
            <a:r>
              <a:rPr lang="en-US" sz="2400" dirty="0" err="1" smtClean="0"/>
              <a:t>nuk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</a:t>
            </a:r>
            <a:r>
              <a:rPr lang="en-US" sz="2400" dirty="0" err="1" smtClean="0"/>
              <a:t>bere</a:t>
            </a:r>
            <a:r>
              <a:rPr lang="en-US" sz="2400" dirty="0" smtClean="0"/>
              <a:t> </a:t>
            </a:r>
            <a:r>
              <a:rPr lang="en-US" sz="2400" dirty="0" err="1" smtClean="0"/>
              <a:t>akoma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dritare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informacioni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/>
              <a:t> </a:t>
            </a:r>
            <a:r>
              <a:rPr lang="en-US" sz="2400" dirty="0" err="1" smtClean="0"/>
              <a:t>perditeshme</a:t>
            </a:r>
            <a:r>
              <a:rPr lang="en-US" sz="2400" dirty="0" smtClean="0"/>
              <a:t> 24 </a:t>
            </a:r>
            <a:r>
              <a:rPr lang="en-US" sz="2400" dirty="0" err="1" smtClean="0"/>
              <a:t>oreshe</a:t>
            </a:r>
            <a:r>
              <a:rPr lang="en-US" sz="2400" dirty="0" smtClean="0"/>
              <a:t>.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jashte</a:t>
            </a:r>
            <a:r>
              <a:rPr lang="en-US" sz="2400" dirty="0" smtClean="0"/>
              <a:t> </a:t>
            </a:r>
            <a:r>
              <a:rPr lang="en-US" sz="2400" dirty="0" err="1" smtClean="0"/>
              <a:t>kufijve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Shqiperise</a:t>
            </a:r>
            <a:r>
              <a:rPr lang="en-US" sz="2400" dirty="0" smtClean="0"/>
              <a:t>, </a:t>
            </a:r>
            <a:r>
              <a:rPr lang="en-US" sz="2400" dirty="0" err="1" smtClean="0"/>
              <a:t>Interneti</a:t>
            </a:r>
            <a:r>
              <a:rPr lang="en-US" sz="2400" dirty="0" smtClean="0"/>
              <a:t> ne </a:t>
            </a:r>
            <a:r>
              <a:rPr lang="en-US" sz="2400" dirty="0" err="1" smtClean="0"/>
              <a:t>vitet</a:t>
            </a:r>
            <a:r>
              <a:rPr lang="en-US" sz="2400" dirty="0" smtClean="0"/>
              <a:t> e </a:t>
            </a:r>
            <a:r>
              <a:rPr lang="en-US" sz="2400" dirty="0" err="1" smtClean="0"/>
              <a:t>fundit</a:t>
            </a:r>
            <a:r>
              <a:rPr lang="en-US" sz="2400" dirty="0" smtClean="0"/>
              <a:t>, 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 smtClean="0"/>
              <a:t>krijuar</a:t>
            </a:r>
            <a:endParaRPr lang="en-US" sz="2400" dirty="0" smtClean="0"/>
          </a:p>
          <a:p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rrjet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padukshem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decentralizuar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komunikimi</a:t>
            </a:r>
            <a:r>
              <a:rPr lang="en-US" sz="2400" dirty="0" smtClean="0"/>
              <a:t> midis </a:t>
            </a:r>
            <a:r>
              <a:rPr lang="en-US" sz="2400" dirty="0" err="1" smtClean="0"/>
              <a:t>shqiptareve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ndodhur</a:t>
            </a:r>
            <a:r>
              <a:rPr lang="en-US" sz="2400" dirty="0" smtClean="0"/>
              <a:t> kudo ne</a:t>
            </a:r>
          </a:p>
          <a:p>
            <a:r>
              <a:rPr lang="en-US" sz="2400" dirty="0" err="1" smtClean="0"/>
              <a:t>bote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724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4" y="862149"/>
            <a:ext cx="3200400" cy="18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287443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186">
            <a:off x="689007" y="3503243"/>
            <a:ext cx="3387334" cy="18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80" y="3670646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07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3" y="762000"/>
            <a:ext cx="858644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74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Interneti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rrjeteve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ndërlidhura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përdorë</a:t>
            </a:r>
            <a:r>
              <a:rPr lang="en-US" dirty="0" smtClean="0"/>
              <a:t> </a:t>
            </a:r>
            <a:r>
              <a:rPr lang="en-US" dirty="0" err="1" smtClean="0"/>
              <a:t>Suitën</a:t>
            </a:r>
            <a:r>
              <a:rPr lang="en-US" dirty="0" smtClean="0"/>
              <a:t> e </a:t>
            </a:r>
            <a:r>
              <a:rPr lang="en-US" dirty="0" err="1" smtClean="0"/>
              <a:t>Protokollit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Internetit</a:t>
            </a:r>
            <a:r>
              <a:rPr lang="en-US" dirty="0" smtClean="0"/>
              <a:t> (TCP/IP)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lidhur</a:t>
            </a:r>
            <a:r>
              <a:rPr lang="en-US" dirty="0" smtClean="0"/>
              <a:t> </a:t>
            </a:r>
            <a:r>
              <a:rPr lang="en-US" dirty="0" err="1" smtClean="0"/>
              <a:t>miliarda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botën</a:t>
            </a:r>
            <a:r>
              <a:rPr lang="en-US" dirty="0" smtClean="0"/>
              <a:t>. Ai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rrjet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rrjeteve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përbëhet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miliona</a:t>
            </a:r>
            <a:r>
              <a:rPr lang="en-US" dirty="0" smtClean="0"/>
              <a:t> </a:t>
            </a:r>
            <a:r>
              <a:rPr lang="en-US" dirty="0" err="1" smtClean="0"/>
              <a:t>rrjete</a:t>
            </a:r>
            <a:r>
              <a:rPr lang="en-US" dirty="0" smtClean="0"/>
              <a:t> private, </a:t>
            </a:r>
            <a:r>
              <a:rPr lang="en-US" dirty="0" err="1" smtClean="0"/>
              <a:t>publike</a:t>
            </a:r>
            <a:r>
              <a:rPr lang="en-US" dirty="0" smtClean="0"/>
              <a:t>, </a:t>
            </a:r>
            <a:r>
              <a:rPr lang="en-US" dirty="0" err="1" smtClean="0"/>
              <a:t>akademike</a:t>
            </a:r>
            <a:r>
              <a:rPr lang="en-US" dirty="0" smtClean="0"/>
              <a:t>, </a:t>
            </a:r>
            <a:r>
              <a:rPr lang="en-US" dirty="0" err="1" smtClean="0"/>
              <a:t>biznese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qeveritare</a:t>
            </a:r>
            <a:r>
              <a:rPr lang="en-US" dirty="0" smtClean="0"/>
              <a:t>, me </a:t>
            </a:r>
            <a:r>
              <a:rPr lang="en-US" dirty="0" err="1" smtClean="0"/>
              <a:t>fushëveprim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global,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lidhura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koleksion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gjerë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wireless,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teknologjitë</a:t>
            </a:r>
            <a:r>
              <a:rPr lang="en-US" dirty="0" smtClean="0"/>
              <a:t> e </a:t>
            </a:r>
            <a:r>
              <a:rPr lang="en-US" dirty="0" err="1" smtClean="0"/>
              <a:t>rrjeteve</a:t>
            </a:r>
            <a:r>
              <a:rPr lang="en-US" dirty="0" smtClean="0"/>
              <a:t> </a:t>
            </a:r>
            <a:r>
              <a:rPr lang="en-US" dirty="0" err="1" smtClean="0"/>
              <a:t>optike.Interneti</a:t>
            </a:r>
            <a:r>
              <a:rPr lang="en-US" dirty="0" smtClean="0"/>
              <a:t> </a:t>
            </a:r>
            <a:r>
              <a:rPr lang="en-US" dirty="0" err="1" smtClean="0"/>
              <a:t>mbart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gamë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burimeve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informacionit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dokumentet</a:t>
            </a:r>
            <a:r>
              <a:rPr lang="en-US" dirty="0" smtClean="0"/>
              <a:t> e </a:t>
            </a:r>
            <a:r>
              <a:rPr lang="en-US" dirty="0" err="1" smtClean="0"/>
              <a:t>ndërlidhura</a:t>
            </a:r>
            <a:r>
              <a:rPr lang="en-US" dirty="0" smtClean="0"/>
              <a:t> hypertext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aplikacionet</a:t>
            </a:r>
            <a:r>
              <a:rPr lang="en-US" dirty="0" smtClean="0"/>
              <a:t> e World Wide Web (WWW), </a:t>
            </a:r>
            <a:r>
              <a:rPr lang="en-US" dirty="0" err="1" smtClean="0"/>
              <a:t>posta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, telephony,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rrjetet</a:t>
            </a:r>
            <a:r>
              <a:rPr lang="en-US" dirty="0" smtClean="0"/>
              <a:t> peer-to-peer </a:t>
            </a:r>
            <a:r>
              <a:rPr lang="en-US" dirty="0" err="1" smtClean="0"/>
              <a:t>për</a:t>
            </a:r>
            <a:r>
              <a:rPr lang="en-US" dirty="0" smtClean="0"/>
              <a:t> file sharing.</a:t>
            </a:r>
          </a:p>
          <a:p>
            <a:endParaRPr lang="en-US" dirty="0" smtClean="0"/>
          </a:p>
          <a:p>
            <a:r>
              <a:rPr lang="en-US" dirty="0" err="1" smtClean="0"/>
              <a:t>Origjina</a:t>
            </a:r>
            <a:r>
              <a:rPr lang="en-US" dirty="0" smtClean="0"/>
              <a:t> e </a:t>
            </a:r>
            <a:r>
              <a:rPr lang="en-US" dirty="0" err="1" smtClean="0"/>
              <a:t>internetit</a:t>
            </a:r>
            <a:r>
              <a:rPr lang="en-US" dirty="0" smtClean="0"/>
              <a:t> </a:t>
            </a:r>
            <a:r>
              <a:rPr lang="en-US" dirty="0" err="1" smtClean="0"/>
              <a:t>daton</a:t>
            </a:r>
            <a:r>
              <a:rPr lang="en-US" dirty="0" smtClean="0"/>
              <a:t> </a:t>
            </a:r>
            <a:r>
              <a:rPr lang="en-US" dirty="0" err="1" smtClean="0"/>
              <a:t>herët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hulumtimin</a:t>
            </a:r>
            <a:r>
              <a:rPr lang="en-US" dirty="0" smtClean="0"/>
              <a:t> e </a:t>
            </a:r>
            <a:r>
              <a:rPr lang="en-US" dirty="0" err="1" smtClean="0"/>
              <a:t>autorizuar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qeveria</a:t>
            </a:r>
            <a:r>
              <a:rPr lang="en-US" dirty="0" smtClean="0"/>
              <a:t> </a:t>
            </a:r>
            <a:r>
              <a:rPr lang="en-US" dirty="0" err="1" smtClean="0"/>
              <a:t>federale</a:t>
            </a:r>
            <a:r>
              <a:rPr lang="en-US" dirty="0" smtClean="0"/>
              <a:t> e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Bashkuara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vitet</a:t>
            </a:r>
            <a:r>
              <a:rPr lang="en-US" dirty="0" smtClean="0"/>
              <a:t> 1960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ndërtuar</a:t>
            </a:r>
            <a:r>
              <a:rPr lang="en-US" dirty="0" smtClean="0"/>
              <a:t> </a:t>
            </a:r>
            <a:r>
              <a:rPr lang="en-US" dirty="0" err="1" smtClean="0"/>
              <a:t>rrjete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fuqishme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komunikim</a:t>
            </a:r>
            <a:r>
              <a:rPr lang="en-US" dirty="0" smtClean="0"/>
              <a:t> me </a:t>
            </a:r>
            <a:r>
              <a:rPr lang="en-US" dirty="0" err="1" smtClean="0"/>
              <a:t>tolerancë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defekteve</a:t>
            </a:r>
            <a:r>
              <a:rPr lang="en-US" dirty="0" smtClean="0"/>
              <a:t>[a].[1] </a:t>
            </a:r>
            <a:r>
              <a:rPr lang="en-US" dirty="0" err="1" smtClean="0"/>
              <a:t>Paraardhësi</a:t>
            </a:r>
            <a:r>
              <a:rPr lang="en-US" dirty="0" smtClean="0"/>
              <a:t> </a:t>
            </a:r>
            <a:r>
              <a:rPr lang="en-US" dirty="0" err="1" smtClean="0"/>
              <a:t>kryesor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rrjetit</a:t>
            </a:r>
            <a:r>
              <a:rPr lang="en-US" dirty="0" smtClean="0"/>
              <a:t>, ARPANET, </a:t>
            </a:r>
            <a:r>
              <a:rPr lang="en-US" dirty="0" err="1" smtClean="0"/>
              <a:t>fillimisht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shërbyer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shtyllë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ndërlidhjen</a:t>
            </a:r>
            <a:r>
              <a:rPr lang="en-US" dirty="0" smtClean="0"/>
              <a:t> e </a:t>
            </a:r>
            <a:r>
              <a:rPr lang="en-US" dirty="0" err="1" smtClean="0"/>
              <a:t>rrjeteve</a:t>
            </a:r>
            <a:r>
              <a:rPr lang="en-US" dirty="0" smtClean="0"/>
              <a:t> </a:t>
            </a:r>
            <a:r>
              <a:rPr lang="en-US" dirty="0" err="1" smtClean="0"/>
              <a:t>rajonale</a:t>
            </a:r>
            <a:r>
              <a:rPr lang="en-US" dirty="0" smtClean="0"/>
              <a:t> </a:t>
            </a:r>
            <a:r>
              <a:rPr lang="en-US" dirty="0" err="1" smtClean="0"/>
              <a:t>akademike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ushtarake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vitet</a:t>
            </a:r>
            <a:r>
              <a:rPr lang="en-US" dirty="0" smtClean="0"/>
              <a:t> 1980. </a:t>
            </a:r>
            <a:r>
              <a:rPr lang="en-US" dirty="0" err="1" smtClean="0"/>
              <a:t>Financimi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Rrjetit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Fondacionit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Shkencës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shtyllë</a:t>
            </a:r>
            <a:r>
              <a:rPr lang="en-US" dirty="0" smtClean="0"/>
              <a:t> e re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vitet</a:t>
            </a:r>
            <a:r>
              <a:rPr lang="en-US" dirty="0" smtClean="0"/>
              <a:t> 1980,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financim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zgjerimet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komerciale</a:t>
            </a:r>
            <a:r>
              <a:rPr lang="en-US" dirty="0" smtClean="0"/>
              <a:t>, </a:t>
            </a:r>
            <a:r>
              <a:rPr lang="en-US" dirty="0" err="1" smtClean="0"/>
              <a:t>çoi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pjesëmarrjen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mbarë</a:t>
            </a:r>
            <a:r>
              <a:rPr lang="en-US" dirty="0" smtClean="0"/>
              <a:t> </a:t>
            </a:r>
            <a:r>
              <a:rPr lang="en-US" dirty="0" err="1" smtClean="0"/>
              <a:t>botës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e </a:t>
            </a:r>
            <a:r>
              <a:rPr lang="en-US" dirty="0" err="1" smtClean="0"/>
              <a:t>teknologjive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rrjeteve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bashkimin</a:t>
            </a:r>
            <a:r>
              <a:rPr lang="en-US" dirty="0" smtClean="0"/>
              <a:t> e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rrjeteve</a:t>
            </a:r>
            <a:r>
              <a:rPr lang="en-US" dirty="0" smtClean="0"/>
              <a:t>.[2] </a:t>
            </a:r>
            <a:r>
              <a:rPr lang="en-US" dirty="0" err="1" smtClean="0"/>
              <a:t>Lidhja</a:t>
            </a:r>
            <a:r>
              <a:rPr lang="en-US" dirty="0" smtClean="0"/>
              <a:t> e </a:t>
            </a:r>
            <a:r>
              <a:rPr lang="en-US" dirty="0" err="1" smtClean="0"/>
              <a:t>rrjeteve</a:t>
            </a:r>
            <a:r>
              <a:rPr lang="en-US" dirty="0" smtClean="0"/>
              <a:t> </a:t>
            </a:r>
            <a:r>
              <a:rPr lang="en-US" dirty="0" err="1" smtClean="0"/>
              <a:t>komerciale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ndërmarrjeve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fillimet</a:t>
            </a:r>
            <a:r>
              <a:rPr lang="en-US" dirty="0" smtClean="0"/>
              <a:t> e </a:t>
            </a:r>
            <a:r>
              <a:rPr lang="en-US" dirty="0" err="1" smtClean="0"/>
              <a:t>viteve</a:t>
            </a:r>
            <a:r>
              <a:rPr lang="en-US" dirty="0" smtClean="0"/>
              <a:t> 1990 </a:t>
            </a:r>
            <a:r>
              <a:rPr lang="en-US" dirty="0" err="1" smtClean="0"/>
              <a:t>shënon</a:t>
            </a:r>
            <a:r>
              <a:rPr lang="en-US" dirty="0" smtClean="0"/>
              <a:t> </a:t>
            </a:r>
            <a:r>
              <a:rPr lang="en-US" dirty="0" err="1" smtClean="0"/>
              <a:t>fillimin</a:t>
            </a:r>
            <a:r>
              <a:rPr lang="en-US" dirty="0" smtClean="0"/>
              <a:t> e </a:t>
            </a:r>
            <a:r>
              <a:rPr lang="en-US" dirty="0" err="1" smtClean="0"/>
              <a:t>tranzicionit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Internetin</a:t>
            </a:r>
            <a:r>
              <a:rPr lang="en-US" dirty="0" smtClean="0"/>
              <a:t> modern,[3]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gjeneroi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rritje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qëndrueshme</a:t>
            </a:r>
            <a:r>
              <a:rPr lang="en-US" dirty="0" smtClean="0"/>
              <a:t> </a:t>
            </a:r>
            <a:r>
              <a:rPr lang="en-US" dirty="0" err="1" smtClean="0"/>
              <a:t>eksponenciale</a:t>
            </a:r>
            <a:r>
              <a:rPr lang="en-US" dirty="0" smtClean="0"/>
              <a:t> duke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gjeneratat</a:t>
            </a:r>
            <a:r>
              <a:rPr lang="en-US" dirty="0" smtClean="0"/>
              <a:t> e </a:t>
            </a:r>
            <a:r>
              <a:rPr lang="en-US" dirty="0" err="1" smtClean="0"/>
              <a:t>kompjuterët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r>
              <a:rPr lang="en-US" dirty="0" smtClean="0"/>
              <a:t>, personal,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telefonat</a:t>
            </a:r>
            <a:r>
              <a:rPr lang="en-US" dirty="0" smtClean="0"/>
              <a:t> u </a:t>
            </a:r>
            <a:r>
              <a:rPr lang="en-US" dirty="0" err="1" smtClean="0"/>
              <a:t>lidhën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rrjet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38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19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67"/>
            <a:ext cx="8077200" cy="60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95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" y="304800"/>
            <a:ext cx="8428452" cy="632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3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885"/>
            <a:ext cx="8001000" cy="60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87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10600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0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529944" cy="64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58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</TotalTime>
  <Words>648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shkolla</cp:lastModifiedBy>
  <cp:revision>11</cp:revision>
  <dcterms:created xsi:type="dcterms:W3CDTF">2016-05-15T10:45:11Z</dcterms:created>
  <dcterms:modified xsi:type="dcterms:W3CDTF">2016-05-31T10:31:26Z</dcterms:modified>
</cp:coreProperties>
</file>