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485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F4349-AB25-47CD-8A7C-C24E8E05EFF2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D6EB-6233-456C-907C-1EB706B7AB4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D6EB-6233-456C-907C-1EB706B7AB4C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sz="6600" dirty="0" smtClean="0">
                <a:latin typeface="Algerian" pitchFamily="82" charset="0"/>
              </a:rPr>
              <a:t>PUNE PROJEKT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         </a:t>
            </a:r>
            <a:r>
              <a:rPr lang="en-US" sz="6600" dirty="0" smtClean="0">
                <a:latin typeface="Algerian" pitchFamily="82" charset="0"/>
              </a:rPr>
              <a:t>KOMPJUTERI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it-IT" dirty="0"/>
          </a:p>
        </p:txBody>
      </p:sp>
      <p:pic>
        <p:nvPicPr>
          <p:cNvPr id="5" name="Immagine 4" descr="2822_Bilgisayartam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835292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Z3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5436096" cy="5877272"/>
          </a:xfrm>
        </p:spPr>
        <p:txBody>
          <a:bodyPr>
            <a:noAutofit/>
          </a:bodyPr>
          <a:lstStyle/>
          <a:p>
            <a:r>
              <a:rPr lang="it-IT" sz="1800" dirty="0" smtClean="0"/>
              <a:t>Z3 </a:t>
            </a:r>
            <a:r>
              <a:rPr lang="it-IT" sz="1800" dirty="0" err="1" smtClean="0"/>
              <a:t>ishte</a:t>
            </a:r>
            <a:r>
              <a:rPr lang="it-IT" sz="1800" dirty="0" smtClean="0"/>
              <a:t> </a:t>
            </a:r>
            <a:r>
              <a:rPr lang="it-IT" sz="1800" dirty="0" err="1" smtClean="0"/>
              <a:t>nje</a:t>
            </a:r>
            <a:r>
              <a:rPr lang="it-IT" sz="1800" dirty="0" smtClean="0"/>
              <a:t> </a:t>
            </a:r>
            <a:r>
              <a:rPr lang="it-IT" sz="1800" dirty="0" err="1" smtClean="0"/>
              <a:t>kompjuter</a:t>
            </a:r>
            <a:r>
              <a:rPr lang="it-IT" sz="1800" dirty="0" smtClean="0"/>
              <a:t> </a:t>
            </a:r>
            <a:r>
              <a:rPr lang="it-IT" sz="1800" dirty="0" err="1" smtClean="0"/>
              <a:t>elektromekanik</a:t>
            </a:r>
            <a:r>
              <a:rPr lang="it-IT" sz="1800" dirty="0" smtClean="0"/>
              <a:t> i </a:t>
            </a:r>
            <a:r>
              <a:rPr lang="it-IT" sz="1800" dirty="0" err="1" smtClean="0"/>
              <a:t>projektuar</a:t>
            </a:r>
            <a:r>
              <a:rPr lang="it-IT" sz="1800" dirty="0" smtClean="0"/>
              <a:t> </a:t>
            </a:r>
            <a:r>
              <a:rPr lang="it-IT" sz="1800" dirty="0" err="1" smtClean="0"/>
              <a:t>nga</a:t>
            </a:r>
            <a:r>
              <a:rPr lang="it-IT" sz="1800" dirty="0" smtClean="0"/>
              <a:t> Konrad </a:t>
            </a:r>
            <a:r>
              <a:rPr lang="it-IT" sz="1800" dirty="0" err="1" smtClean="0"/>
              <a:t>Zuse</a:t>
            </a:r>
            <a:r>
              <a:rPr lang="it-IT" sz="1800" dirty="0" smtClean="0"/>
              <a:t> . </a:t>
            </a:r>
            <a:r>
              <a:rPr lang="it-IT" sz="1800" dirty="0" err="1" smtClean="0"/>
              <a:t>Ishte</a:t>
            </a:r>
            <a:r>
              <a:rPr lang="it-IT" sz="1800" dirty="0" smtClean="0"/>
              <a:t> </a:t>
            </a:r>
            <a:r>
              <a:rPr lang="it-IT" sz="1800" dirty="0" err="1" smtClean="0"/>
              <a:t>makina</a:t>
            </a:r>
            <a:r>
              <a:rPr lang="it-IT" sz="1800" dirty="0" smtClean="0"/>
              <a:t> e pare e </a:t>
            </a:r>
            <a:r>
              <a:rPr lang="it-IT" sz="1800" dirty="0" err="1" smtClean="0"/>
              <a:t>programuar</a:t>
            </a:r>
            <a:r>
              <a:rPr lang="it-IT" sz="1800" dirty="0" smtClean="0"/>
              <a:t> ne </a:t>
            </a:r>
            <a:r>
              <a:rPr lang="it-IT" sz="1800" dirty="0" err="1" smtClean="0"/>
              <a:t>bote</a:t>
            </a:r>
            <a:r>
              <a:rPr lang="it-IT" sz="1800" dirty="0" smtClean="0"/>
              <a:t> </a:t>
            </a:r>
            <a:r>
              <a:rPr lang="it-IT" sz="1800" dirty="0" err="1" smtClean="0"/>
              <a:t>qe</a:t>
            </a:r>
            <a:r>
              <a:rPr lang="it-IT" sz="1800" dirty="0" smtClean="0"/>
              <a:t> </a:t>
            </a:r>
            <a:r>
              <a:rPr lang="it-IT" sz="1800" dirty="0" err="1" smtClean="0"/>
              <a:t>punonte</a:t>
            </a:r>
            <a:r>
              <a:rPr lang="it-IT" sz="1800" dirty="0" smtClean="0"/>
              <a:t> </a:t>
            </a:r>
            <a:r>
              <a:rPr lang="it-IT" sz="1800" dirty="0" err="1" smtClean="0"/>
              <a:t>plotesisht</a:t>
            </a:r>
            <a:r>
              <a:rPr lang="it-IT" sz="1800" dirty="0" smtClean="0"/>
              <a:t> ne </a:t>
            </a:r>
            <a:r>
              <a:rPr lang="it-IT" sz="1800" dirty="0" err="1" smtClean="0"/>
              <a:t>menyr</a:t>
            </a:r>
            <a:r>
              <a:rPr lang="it-IT" sz="1800" dirty="0" smtClean="0"/>
              <a:t> </a:t>
            </a:r>
            <a:r>
              <a:rPr lang="it-IT" sz="1800" dirty="0" err="1" smtClean="0"/>
              <a:t>automatike</a:t>
            </a:r>
            <a:r>
              <a:rPr lang="it-IT" sz="1800" dirty="0" smtClean="0"/>
              <a:t>. </a:t>
            </a:r>
            <a:r>
              <a:rPr lang="it-IT" sz="1800" dirty="0" err="1" smtClean="0"/>
              <a:t>Ajo</a:t>
            </a:r>
            <a:r>
              <a:rPr lang="it-IT" sz="1800" dirty="0" smtClean="0"/>
              <a:t> </a:t>
            </a:r>
            <a:r>
              <a:rPr lang="it-IT" sz="1800" dirty="0" err="1" smtClean="0"/>
              <a:t>ishte</a:t>
            </a:r>
            <a:r>
              <a:rPr lang="it-IT" sz="1800" dirty="0" smtClean="0"/>
              <a:t> </a:t>
            </a:r>
            <a:r>
              <a:rPr lang="it-IT" sz="1800" dirty="0" err="1" smtClean="0"/>
              <a:t>Turing-complete</a:t>
            </a:r>
            <a:r>
              <a:rPr lang="it-IT" sz="1800" dirty="0" smtClean="0"/>
              <a:t>, </a:t>
            </a:r>
            <a:r>
              <a:rPr lang="it-IT" sz="1800" dirty="0" err="1" smtClean="0"/>
              <a:t>dhe</a:t>
            </a:r>
            <a:r>
              <a:rPr lang="it-IT" sz="1800" dirty="0" smtClean="0"/>
              <a:t> </a:t>
            </a:r>
            <a:r>
              <a:rPr lang="it-IT" sz="1800" dirty="0" err="1" smtClean="0"/>
              <a:t>sipas</a:t>
            </a:r>
            <a:r>
              <a:rPr lang="it-IT" sz="1800" dirty="0" smtClean="0"/>
              <a:t> </a:t>
            </a:r>
            <a:r>
              <a:rPr lang="it-IT" sz="1800" dirty="0" err="1" smtClean="0"/>
              <a:t>standardeve</a:t>
            </a:r>
            <a:r>
              <a:rPr lang="it-IT" sz="1800" dirty="0" smtClean="0"/>
              <a:t> moderne Z3 </a:t>
            </a:r>
            <a:r>
              <a:rPr lang="it-IT" sz="1800" dirty="0" err="1" smtClean="0"/>
              <a:t>ishte</a:t>
            </a:r>
            <a:r>
              <a:rPr lang="it-IT" sz="1800" dirty="0" smtClean="0"/>
              <a:t> </a:t>
            </a:r>
            <a:r>
              <a:rPr lang="it-IT" sz="1800" dirty="0" err="1" smtClean="0"/>
              <a:t>nje</a:t>
            </a:r>
            <a:r>
              <a:rPr lang="it-IT" sz="1800" dirty="0" smtClean="0"/>
              <a:t> </a:t>
            </a:r>
            <a:r>
              <a:rPr lang="it-IT" sz="1800" dirty="0" err="1" smtClean="0"/>
              <a:t>nga</a:t>
            </a:r>
            <a:r>
              <a:rPr lang="it-IT" sz="1800" dirty="0" smtClean="0"/>
              <a:t> </a:t>
            </a:r>
            <a:r>
              <a:rPr lang="it-IT" sz="1800" dirty="0" err="1" smtClean="0"/>
              <a:t>makinat</a:t>
            </a:r>
            <a:r>
              <a:rPr lang="it-IT" sz="1800" dirty="0" smtClean="0"/>
              <a:t> e para </a:t>
            </a:r>
            <a:r>
              <a:rPr lang="it-IT" sz="1800" dirty="0" err="1" smtClean="0"/>
              <a:t>qe</a:t>
            </a:r>
            <a:r>
              <a:rPr lang="it-IT" sz="1800" dirty="0" smtClean="0"/>
              <a:t> </a:t>
            </a:r>
            <a:r>
              <a:rPr lang="it-IT" sz="1800" dirty="0" err="1" smtClean="0"/>
              <a:t>mund</a:t>
            </a:r>
            <a:r>
              <a:rPr lang="it-IT" sz="1800" dirty="0" smtClean="0"/>
              <a:t> te </a:t>
            </a:r>
            <a:r>
              <a:rPr lang="it-IT" sz="1800" dirty="0" err="1" smtClean="0"/>
              <a:t>konsiderohet</a:t>
            </a:r>
            <a:r>
              <a:rPr lang="it-IT" sz="1800" dirty="0" smtClean="0"/>
              <a:t> </a:t>
            </a:r>
            <a:r>
              <a:rPr lang="it-IT" sz="1800" dirty="0" err="1" smtClean="0"/>
              <a:t>nje</a:t>
            </a:r>
            <a:r>
              <a:rPr lang="it-IT" sz="1800" dirty="0" smtClean="0"/>
              <a:t> </a:t>
            </a:r>
            <a:r>
              <a:rPr lang="it-IT" sz="1800" dirty="0" err="1" smtClean="0"/>
              <a:t>makine</a:t>
            </a:r>
            <a:r>
              <a:rPr lang="it-IT" sz="1800" dirty="0" smtClean="0"/>
              <a:t> e </a:t>
            </a:r>
            <a:r>
              <a:rPr lang="it-IT" sz="1800" dirty="0" err="1" smtClean="0"/>
              <a:t>plote</a:t>
            </a:r>
            <a:r>
              <a:rPr lang="it-IT" sz="1800" dirty="0" smtClean="0"/>
              <a:t> </a:t>
            </a:r>
            <a:r>
              <a:rPr lang="it-IT" sz="1800" dirty="0" err="1" smtClean="0"/>
              <a:t>informatike</a:t>
            </a:r>
            <a:r>
              <a:rPr lang="it-IT" sz="1800" dirty="0" smtClean="0"/>
              <a:t>, </a:t>
            </a:r>
            <a:r>
              <a:rPr lang="it-IT" sz="1800" dirty="0" err="1" smtClean="0"/>
              <a:t>edhe</a:t>
            </a:r>
            <a:r>
              <a:rPr lang="it-IT" sz="1800" dirty="0" smtClean="0"/>
              <a:t> </a:t>
            </a:r>
            <a:r>
              <a:rPr lang="it-IT" sz="1800" dirty="0" err="1" smtClean="0"/>
              <a:t>pse</a:t>
            </a:r>
            <a:r>
              <a:rPr lang="it-IT" sz="1800" dirty="0" smtClean="0"/>
              <a:t> i </a:t>
            </a:r>
            <a:r>
              <a:rPr lang="it-IT" sz="1800" dirty="0" err="1" smtClean="0"/>
              <a:t>mungonte</a:t>
            </a:r>
            <a:r>
              <a:rPr lang="it-IT" sz="1800" dirty="0" smtClean="0"/>
              <a:t> dega e </a:t>
            </a:r>
            <a:r>
              <a:rPr lang="it-IT" sz="1800" dirty="0" err="1" smtClean="0"/>
              <a:t>operacionit</a:t>
            </a:r>
            <a:r>
              <a:rPr lang="it-IT" sz="1800" dirty="0" smtClean="0"/>
              <a:t> te </a:t>
            </a:r>
            <a:r>
              <a:rPr lang="it-IT" sz="1800" dirty="0" err="1" smtClean="0"/>
              <a:t>kushtezuar</a:t>
            </a:r>
            <a:r>
              <a:rPr lang="it-IT" sz="1800" dirty="0" smtClean="0"/>
              <a:t>. Z3 </a:t>
            </a:r>
            <a:r>
              <a:rPr lang="it-IT" sz="1800" dirty="0" err="1" smtClean="0"/>
              <a:t>eshte</a:t>
            </a:r>
            <a:r>
              <a:rPr lang="it-IT" sz="1800" dirty="0" smtClean="0"/>
              <a:t> </a:t>
            </a:r>
            <a:r>
              <a:rPr lang="it-IT" sz="1800" dirty="0" err="1" smtClean="0"/>
              <a:t>ndertuar</a:t>
            </a:r>
            <a:r>
              <a:rPr lang="it-IT" sz="1800" dirty="0" smtClean="0"/>
              <a:t> me 2000 </a:t>
            </a:r>
            <a:r>
              <a:rPr lang="it-IT" sz="1800" dirty="0" err="1" smtClean="0"/>
              <a:t>relays</a:t>
            </a:r>
            <a:r>
              <a:rPr lang="it-IT" sz="1800" dirty="0" smtClean="0"/>
              <a:t> , </a:t>
            </a:r>
            <a:r>
              <a:rPr lang="it-IT" sz="1800" dirty="0" err="1" smtClean="0"/>
              <a:t>zbatimin</a:t>
            </a:r>
            <a:r>
              <a:rPr lang="it-IT" sz="1800" dirty="0" smtClean="0"/>
              <a:t> e nje22 bit word </a:t>
            </a:r>
            <a:r>
              <a:rPr lang="it-IT" sz="1800" dirty="0" err="1" smtClean="0"/>
              <a:t>length</a:t>
            </a:r>
            <a:r>
              <a:rPr lang="it-IT" sz="1800" dirty="0" smtClean="0"/>
              <a:t> </a:t>
            </a:r>
            <a:r>
              <a:rPr lang="it-IT" sz="1800" dirty="0" err="1" smtClean="0"/>
              <a:t>qe</a:t>
            </a:r>
            <a:r>
              <a:rPr lang="it-IT" sz="1800" dirty="0" smtClean="0"/>
              <a:t> </a:t>
            </a:r>
            <a:r>
              <a:rPr lang="it-IT" sz="1800" dirty="0" err="1" smtClean="0"/>
              <a:t>operohet</a:t>
            </a:r>
            <a:r>
              <a:rPr lang="it-IT" sz="1800" dirty="0" smtClean="0"/>
              <a:t> ne </a:t>
            </a:r>
            <a:r>
              <a:rPr lang="it-IT" sz="1800" dirty="0" err="1" smtClean="0"/>
              <a:t>nje</a:t>
            </a:r>
            <a:r>
              <a:rPr lang="it-IT" sz="1800" dirty="0" smtClean="0"/>
              <a:t> clock </a:t>
            </a:r>
            <a:r>
              <a:rPr lang="it-IT" sz="1800" dirty="0" err="1" smtClean="0"/>
              <a:t>frequency</a:t>
            </a:r>
            <a:r>
              <a:rPr lang="it-IT" sz="1800" dirty="0" smtClean="0"/>
              <a:t> </a:t>
            </a:r>
            <a:r>
              <a:rPr lang="it-IT" sz="1800" dirty="0" err="1" smtClean="0"/>
              <a:t>prej</a:t>
            </a:r>
            <a:r>
              <a:rPr lang="it-IT" sz="1800" dirty="0" smtClean="0"/>
              <a:t> </a:t>
            </a:r>
            <a:r>
              <a:rPr lang="it-IT" sz="1800" dirty="0" err="1" smtClean="0"/>
              <a:t>rreth</a:t>
            </a:r>
            <a:r>
              <a:rPr lang="it-IT" sz="1800" dirty="0" smtClean="0"/>
              <a:t> 50-10 Hz . </a:t>
            </a:r>
            <a:r>
              <a:rPr lang="it-IT" sz="1800" dirty="0" err="1" smtClean="0"/>
              <a:t>Kodi</a:t>
            </a:r>
            <a:r>
              <a:rPr lang="it-IT" sz="1800" dirty="0" smtClean="0"/>
              <a:t> i </a:t>
            </a:r>
            <a:r>
              <a:rPr lang="it-IT" sz="1800" dirty="0" err="1" smtClean="0"/>
              <a:t>programit</a:t>
            </a:r>
            <a:r>
              <a:rPr lang="it-IT" sz="1800" dirty="0" smtClean="0"/>
              <a:t> </a:t>
            </a:r>
            <a:r>
              <a:rPr lang="it-IT" sz="1800" dirty="0" err="1" smtClean="0"/>
              <a:t>dhe</a:t>
            </a:r>
            <a:r>
              <a:rPr lang="it-IT" sz="1800" dirty="0" smtClean="0"/>
              <a:t> te </a:t>
            </a:r>
            <a:r>
              <a:rPr lang="it-IT" sz="1800" dirty="0" err="1" smtClean="0"/>
              <a:t>dhenat</a:t>
            </a:r>
            <a:r>
              <a:rPr lang="it-IT" sz="1800" dirty="0" smtClean="0"/>
              <a:t> </a:t>
            </a:r>
            <a:r>
              <a:rPr lang="it-IT" sz="1800" dirty="0" err="1" smtClean="0"/>
              <a:t>jane</a:t>
            </a:r>
            <a:r>
              <a:rPr lang="it-IT" sz="1800" dirty="0" smtClean="0"/>
              <a:t> </a:t>
            </a:r>
            <a:r>
              <a:rPr lang="it-IT" sz="1800" dirty="0" err="1" smtClean="0"/>
              <a:t>ruajtur</a:t>
            </a:r>
            <a:r>
              <a:rPr lang="it-IT" sz="1800" dirty="0" smtClean="0"/>
              <a:t> ne filma .</a:t>
            </a:r>
            <a:br>
              <a:rPr lang="it-IT" sz="1800" dirty="0" smtClean="0"/>
            </a:br>
            <a:r>
              <a:rPr lang="it-IT" sz="1800" dirty="0" smtClean="0"/>
              <a:t>Z3 u </a:t>
            </a:r>
            <a:r>
              <a:rPr lang="it-IT" sz="1800" dirty="0" err="1" smtClean="0"/>
              <a:t>perfundua</a:t>
            </a:r>
            <a:r>
              <a:rPr lang="it-IT" sz="1800" dirty="0" smtClean="0"/>
              <a:t> ne </a:t>
            </a:r>
            <a:r>
              <a:rPr lang="it-IT" sz="1800" dirty="0" err="1" smtClean="0"/>
              <a:t>Berlin</a:t>
            </a:r>
            <a:r>
              <a:rPr lang="it-IT" sz="1800" dirty="0" smtClean="0"/>
              <a:t> ne 1941. </a:t>
            </a:r>
            <a:r>
              <a:rPr lang="it-IT" sz="1800" dirty="0" err="1" smtClean="0"/>
              <a:t>German</a:t>
            </a:r>
            <a:r>
              <a:rPr lang="it-IT" sz="1800" dirty="0" smtClean="0"/>
              <a:t> </a:t>
            </a:r>
            <a:r>
              <a:rPr lang="it-IT" sz="1800" dirty="0" err="1" smtClean="0"/>
              <a:t>Aircraft</a:t>
            </a:r>
            <a:r>
              <a:rPr lang="it-IT" sz="1800" dirty="0" smtClean="0"/>
              <a:t> </a:t>
            </a:r>
            <a:r>
              <a:rPr lang="it-IT" sz="1800" dirty="0" err="1" smtClean="0"/>
              <a:t>Research</a:t>
            </a:r>
            <a:r>
              <a:rPr lang="it-IT" sz="1800" dirty="0" smtClean="0"/>
              <a:t> </a:t>
            </a:r>
            <a:r>
              <a:rPr lang="it-IT" sz="1800" dirty="0" err="1" smtClean="0"/>
              <a:t>Institute</a:t>
            </a:r>
            <a:r>
              <a:rPr lang="it-IT" sz="1800" dirty="0" smtClean="0"/>
              <a:t> </a:t>
            </a:r>
            <a:r>
              <a:rPr lang="it-IT" sz="1800" dirty="0" err="1" smtClean="0"/>
              <a:t>ka</a:t>
            </a:r>
            <a:r>
              <a:rPr lang="it-IT" sz="1800" dirty="0" smtClean="0"/>
              <a:t> </a:t>
            </a:r>
            <a:r>
              <a:rPr lang="it-IT" sz="1800" dirty="0" err="1" smtClean="0"/>
              <a:t>perdorur</a:t>
            </a:r>
            <a:r>
              <a:rPr lang="it-IT" sz="1800" dirty="0" smtClean="0"/>
              <a:t> </a:t>
            </a:r>
            <a:r>
              <a:rPr lang="it-IT" sz="1800" dirty="0" err="1" smtClean="0"/>
              <a:t>ate</a:t>
            </a:r>
            <a:r>
              <a:rPr lang="it-IT" sz="1800" dirty="0" smtClean="0"/>
              <a:t> per te </a:t>
            </a:r>
            <a:r>
              <a:rPr lang="it-IT" sz="1800" dirty="0" err="1" smtClean="0"/>
              <a:t>kryer</a:t>
            </a:r>
            <a:r>
              <a:rPr lang="it-IT" sz="1800" dirty="0" smtClean="0"/>
              <a:t> </a:t>
            </a:r>
            <a:r>
              <a:rPr lang="it-IT" sz="1800" dirty="0" err="1" smtClean="0"/>
              <a:t>analiza</a:t>
            </a:r>
            <a:r>
              <a:rPr lang="it-IT" sz="1800" dirty="0" smtClean="0"/>
              <a:t> </a:t>
            </a:r>
            <a:r>
              <a:rPr lang="it-IT" sz="1800" dirty="0" err="1" smtClean="0"/>
              <a:t>statistikore</a:t>
            </a:r>
            <a:r>
              <a:rPr lang="it-IT" sz="1800" dirty="0" smtClean="0"/>
              <a:t> </a:t>
            </a:r>
            <a:r>
              <a:rPr lang="it-IT" sz="1800" dirty="0" err="1" smtClean="0"/>
              <a:t>tefluturimeve</a:t>
            </a:r>
            <a:r>
              <a:rPr lang="it-IT" sz="1800" dirty="0" smtClean="0"/>
              <a:t>.</a:t>
            </a:r>
            <a:br>
              <a:rPr lang="it-IT" sz="1800" dirty="0" smtClean="0"/>
            </a:br>
            <a:r>
              <a:rPr lang="it-IT" sz="1800" dirty="0" err="1" smtClean="0"/>
              <a:t>Origjinali</a:t>
            </a:r>
            <a:r>
              <a:rPr lang="it-IT" sz="1800" dirty="0" smtClean="0"/>
              <a:t> i Z3 u </a:t>
            </a:r>
            <a:r>
              <a:rPr lang="it-IT" sz="1800" dirty="0" err="1" smtClean="0"/>
              <a:t>shkaterrua</a:t>
            </a:r>
            <a:r>
              <a:rPr lang="it-IT" sz="1800" dirty="0" smtClean="0"/>
              <a:t> ne 1943, </a:t>
            </a:r>
            <a:r>
              <a:rPr lang="it-IT" sz="1800" dirty="0" err="1" smtClean="0"/>
              <a:t>gjate</a:t>
            </a:r>
            <a:r>
              <a:rPr lang="it-IT" sz="1800" dirty="0" smtClean="0"/>
              <a:t> </a:t>
            </a:r>
            <a:r>
              <a:rPr lang="it-IT" sz="1800" dirty="0" err="1" smtClean="0"/>
              <a:t>nje</a:t>
            </a:r>
            <a:r>
              <a:rPr lang="it-IT" sz="1800" dirty="0" smtClean="0"/>
              <a:t> </a:t>
            </a:r>
            <a:r>
              <a:rPr lang="it-IT" sz="1800" dirty="0" err="1" smtClean="0"/>
              <a:t>bombardimi</a:t>
            </a:r>
            <a:r>
              <a:rPr lang="it-IT" sz="1800" dirty="0" smtClean="0"/>
              <a:t> </a:t>
            </a:r>
            <a:r>
              <a:rPr lang="it-IT" sz="1800" dirty="0" err="1" smtClean="0"/>
              <a:t>aleate</a:t>
            </a:r>
            <a:r>
              <a:rPr lang="it-IT" sz="1800" dirty="0" smtClean="0"/>
              <a:t> </a:t>
            </a:r>
            <a:r>
              <a:rPr lang="it-IT" sz="1800" dirty="0" err="1" smtClean="0"/>
              <a:t>teBerlinit</a:t>
            </a:r>
            <a:r>
              <a:rPr lang="it-IT" sz="1800" dirty="0" smtClean="0"/>
              <a:t> .</a:t>
            </a:r>
            <a:r>
              <a:rPr lang="it-IT" sz="1800" dirty="0" err="1" smtClean="0"/>
              <a:t>Nje</a:t>
            </a:r>
            <a:r>
              <a:rPr lang="it-IT" sz="1800" dirty="0" smtClean="0"/>
              <a:t> </a:t>
            </a:r>
            <a:r>
              <a:rPr lang="it-IT" sz="1800" dirty="0" err="1" smtClean="0"/>
              <a:t>kopje</a:t>
            </a:r>
            <a:r>
              <a:rPr lang="it-IT" sz="1800" dirty="0" smtClean="0"/>
              <a:t> </a:t>
            </a:r>
            <a:r>
              <a:rPr lang="it-IT" sz="1800" dirty="0" err="1" smtClean="0"/>
              <a:t>plotesisht</a:t>
            </a:r>
            <a:r>
              <a:rPr lang="it-IT" sz="1800" dirty="0" smtClean="0"/>
              <a:t> </a:t>
            </a:r>
            <a:r>
              <a:rPr lang="it-IT" sz="1800" dirty="0" err="1" smtClean="0"/>
              <a:t>funksionale</a:t>
            </a:r>
            <a:r>
              <a:rPr lang="it-IT" sz="1800" dirty="0" smtClean="0"/>
              <a:t> </a:t>
            </a:r>
            <a:r>
              <a:rPr lang="it-IT" sz="1800" dirty="0" err="1" smtClean="0"/>
              <a:t>eshte</a:t>
            </a:r>
            <a:r>
              <a:rPr lang="it-IT" sz="1800" dirty="0" smtClean="0"/>
              <a:t> </a:t>
            </a:r>
            <a:r>
              <a:rPr lang="it-IT" sz="1800" dirty="0" err="1" smtClean="0"/>
              <a:t>ndertuar</a:t>
            </a:r>
            <a:r>
              <a:rPr lang="it-IT" sz="1800" dirty="0" smtClean="0"/>
              <a:t> ne </a:t>
            </a:r>
            <a:r>
              <a:rPr lang="it-IT" sz="1800" dirty="0" err="1" smtClean="0"/>
              <a:t>vitet</a:t>
            </a:r>
            <a:r>
              <a:rPr lang="it-IT" sz="1800" dirty="0" smtClean="0"/>
              <a:t> 1960 </a:t>
            </a:r>
            <a:r>
              <a:rPr lang="it-IT" sz="1800" dirty="0" err="1" smtClean="0"/>
              <a:t>nga</a:t>
            </a:r>
            <a:r>
              <a:rPr lang="it-IT" sz="1800" dirty="0" smtClean="0"/>
              <a:t> </a:t>
            </a:r>
            <a:r>
              <a:rPr lang="it-IT" sz="1800" dirty="0" err="1" smtClean="0"/>
              <a:t>kompania</a:t>
            </a:r>
            <a:r>
              <a:rPr lang="it-IT" sz="1800" dirty="0" smtClean="0"/>
              <a:t> e </a:t>
            </a:r>
            <a:r>
              <a:rPr lang="it-IT" sz="1800" dirty="0" err="1" smtClean="0"/>
              <a:t>Zuse</a:t>
            </a:r>
            <a:r>
              <a:rPr lang="it-IT" sz="1800" dirty="0" smtClean="0"/>
              <a:t>, </a:t>
            </a:r>
            <a:r>
              <a:rPr lang="it-IT" sz="1800" dirty="0" err="1" smtClean="0"/>
              <a:t>Zuse</a:t>
            </a:r>
            <a:r>
              <a:rPr lang="it-IT" sz="1800" dirty="0" smtClean="0"/>
              <a:t> KG, </a:t>
            </a:r>
            <a:r>
              <a:rPr lang="it-IT" sz="1800" dirty="0" err="1" smtClean="0"/>
              <a:t>dhe</a:t>
            </a:r>
            <a:r>
              <a:rPr lang="it-IT" sz="1800" dirty="0" smtClean="0"/>
              <a:t> </a:t>
            </a:r>
            <a:r>
              <a:rPr lang="it-IT" sz="1800" dirty="0" err="1" smtClean="0"/>
              <a:t>eshte</a:t>
            </a:r>
            <a:r>
              <a:rPr lang="it-IT" sz="1800" dirty="0" smtClean="0"/>
              <a:t> ne </a:t>
            </a:r>
            <a:r>
              <a:rPr lang="it-IT" sz="1800" dirty="0" err="1" smtClean="0"/>
              <a:t>shfaqje</a:t>
            </a:r>
            <a:r>
              <a:rPr lang="it-IT" sz="1800" dirty="0" smtClean="0"/>
              <a:t> te </a:t>
            </a:r>
            <a:r>
              <a:rPr lang="it-IT" sz="1800" dirty="0" err="1" smtClean="0"/>
              <a:t>perhershem</a:t>
            </a:r>
            <a:r>
              <a:rPr lang="it-IT" sz="1800" dirty="0" smtClean="0"/>
              <a:t> </a:t>
            </a:r>
            <a:r>
              <a:rPr lang="it-IT" sz="1800" dirty="0" err="1" smtClean="0"/>
              <a:t>neDeutsches</a:t>
            </a:r>
            <a:r>
              <a:rPr lang="it-IT" sz="1800" dirty="0" smtClean="0"/>
              <a:t> </a:t>
            </a:r>
            <a:r>
              <a:rPr lang="it-IT" sz="1800" dirty="0" err="1" smtClean="0"/>
              <a:t>Museum</a:t>
            </a:r>
            <a:r>
              <a:rPr lang="it-IT" sz="1800" dirty="0" smtClean="0"/>
              <a:t>. </a:t>
            </a: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12160" y="3789040"/>
            <a:ext cx="1440160" cy="576064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122" name="Picture 2" descr="C:\Users\asus\Desktop\Zuse_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600400" cy="3150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n-US" sz="4200" dirty="0" smtClean="0"/>
              <a:t>DISA KOMPJUTERA TE TJERE SIPAS VITEVE</a:t>
            </a:r>
            <a:endParaRPr lang="it-IT" sz="42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733256"/>
          </a:xfrm>
        </p:spPr>
        <p:txBody>
          <a:bodyPr/>
          <a:lstStyle/>
          <a:p>
            <a:r>
              <a:rPr lang="it-IT" dirty="0" smtClean="0"/>
              <a:t>1942 </a:t>
            </a:r>
            <a:r>
              <a:rPr lang="it-IT" dirty="0" err="1" smtClean="0"/>
              <a:t>Atanasoff</a:t>
            </a:r>
            <a:r>
              <a:rPr lang="it-IT" dirty="0" smtClean="0"/>
              <a:t> </a:t>
            </a:r>
            <a:r>
              <a:rPr lang="it-IT" dirty="0" err="1" smtClean="0"/>
              <a:t>Gjoni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Clifford Berry </a:t>
            </a:r>
            <a:r>
              <a:rPr lang="it-IT" dirty="0" err="1" smtClean="0"/>
              <a:t>shpikenAtanasoff–Berry</a:t>
            </a:r>
            <a:r>
              <a:rPr lang="it-IT" dirty="0" smtClean="0"/>
              <a:t> Computer (ABC) ne </a:t>
            </a:r>
            <a:r>
              <a:rPr lang="it-IT" dirty="0" err="1" smtClean="0"/>
              <a:t>vitin</a:t>
            </a:r>
            <a:r>
              <a:rPr lang="it-IT" dirty="0" smtClean="0"/>
              <a:t> 1942 i </a:t>
            </a:r>
            <a:r>
              <a:rPr lang="it-IT" dirty="0" err="1" smtClean="0"/>
              <a:t>cili</a:t>
            </a:r>
            <a:r>
              <a:rPr lang="it-IT" dirty="0" smtClean="0"/>
              <a:t> </a:t>
            </a:r>
            <a:r>
              <a:rPr lang="it-IT" dirty="0" err="1" smtClean="0"/>
              <a:t>njifet</a:t>
            </a:r>
            <a:r>
              <a:rPr lang="it-IT" dirty="0" smtClean="0"/>
              <a:t> si </a:t>
            </a:r>
            <a:r>
              <a:rPr lang="it-IT" dirty="0" err="1" smtClean="0"/>
              <a:t>kompjuteri</a:t>
            </a:r>
            <a:r>
              <a:rPr lang="it-IT" dirty="0" smtClean="0"/>
              <a:t> i pare </a:t>
            </a:r>
            <a:r>
              <a:rPr lang="it-IT" dirty="0" err="1" smtClean="0"/>
              <a:t>komplet</a:t>
            </a:r>
            <a:r>
              <a:rPr lang="it-IT" dirty="0" smtClean="0"/>
              <a:t> </a:t>
            </a:r>
            <a:r>
              <a:rPr lang="it-IT" dirty="0" err="1" smtClean="0"/>
              <a:t>elektronik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95936" y="908720"/>
            <a:ext cx="5148064" cy="5949280"/>
          </a:xfrm>
        </p:spPr>
        <p:txBody>
          <a:bodyPr/>
          <a:lstStyle/>
          <a:p>
            <a:r>
              <a:rPr lang="it-IT" dirty="0" smtClean="0"/>
              <a:t>1944 Howard </a:t>
            </a:r>
            <a:r>
              <a:rPr lang="it-IT" dirty="0" err="1" smtClean="0"/>
              <a:t>Aiken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Grace Hopper </a:t>
            </a:r>
            <a:r>
              <a:rPr lang="it-IT" dirty="0" err="1" smtClean="0"/>
              <a:t>projektuan</a:t>
            </a:r>
            <a:r>
              <a:rPr lang="it-IT" dirty="0" smtClean="0"/>
              <a:t> </a:t>
            </a:r>
            <a:r>
              <a:rPr lang="it-IT" dirty="0" err="1" smtClean="0"/>
              <a:t>serit</a:t>
            </a:r>
            <a:r>
              <a:rPr lang="it-IT" dirty="0" smtClean="0"/>
              <a:t> AGON e </a:t>
            </a:r>
            <a:r>
              <a:rPr lang="it-IT" dirty="0" err="1" smtClean="0"/>
              <a:t>kompjuterave</a:t>
            </a:r>
            <a:r>
              <a:rPr lang="it-IT" dirty="0" smtClean="0"/>
              <a:t> ne </a:t>
            </a:r>
            <a:r>
              <a:rPr lang="it-IT" dirty="0" err="1" smtClean="0"/>
              <a:t>univerzitetin</a:t>
            </a:r>
            <a:r>
              <a:rPr lang="it-IT" dirty="0" smtClean="0"/>
              <a:t> e </a:t>
            </a:r>
            <a:r>
              <a:rPr lang="it-IT" dirty="0" err="1" smtClean="0"/>
              <a:t>Harvardit</a:t>
            </a:r>
            <a:r>
              <a:rPr lang="it-IT" dirty="0" smtClean="0"/>
              <a:t>. Seria AGON e </a:t>
            </a:r>
            <a:r>
              <a:rPr lang="it-IT" dirty="0" err="1" smtClean="0"/>
              <a:t>kompjuterave</a:t>
            </a:r>
            <a:r>
              <a:rPr lang="it-IT" dirty="0" smtClean="0"/>
              <a:t> </a:t>
            </a:r>
            <a:r>
              <a:rPr lang="it-IT" dirty="0" err="1" smtClean="0"/>
              <a:t>filloj</a:t>
            </a:r>
            <a:r>
              <a:rPr lang="it-IT" dirty="0" smtClean="0"/>
              <a:t> me MARK I ne 1944.  </a:t>
            </a:r>
            <a:r>
              <a:rPr lang="it-IT" dirty="0" err="1" smtClean="0"/>
              <a:t>Eshte</a:t>
            </a:r>
            <a:r>
              <a:rPr lang="it-IT" dirty="0" smtClean="0"/>
              <a:t> </a:t>
            </a:r>
            <a:r>
              <a:rPr lang="it-IT" dirty="0" err="1" smtClean="0"/>
              <a:t>perdorur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marina </a:t>
            </a:r>
            <a:r>
              <a:rPr lang="it-IT" dirty="0" err="1" smtClean="0"/>
              <a:t>amerikane</a:t>
            </a:r>
            <a:r>
              <a:rPr lang="it-IT" dirty="0" smtClean="0"/>
              <a:t> per </a:t>
            </a:r>
            <a:r>
              <a:rPr lang="it-IT" dirty="0" err="1" smtClean="0"/>
              <a:t>qitje</a:t>
            </a:r>
            <a:r>
              <a:rPr lang="it-IT" dirty="0" smtClean="0"/>
              <a:t> </a:t>
            </a:r>
            <a:r>
              <a:rPr lang="it-IT" dirty="0" err="1" smtClean="0"/>
              <a:t>artilerie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llogaritje</a:t>
            </a:r>
            <a:r>
              <a:rPr lang="it-IT" dirty="0" smtClean="0"/>
              <a:t> </a:t>
            </a:r>
            <a:r>
              <a:rPr lang="it-IT" dirty="0" err="1" smtClean="0"/>
              <a:t>balistike</a:t>
            </a:r>
            <a:r>
              <a:rPr lang="it-IT" dirty="0" smtClean="0"/>
              <a:t>, Mark I </a:t>
            </a:r>
            <a:r>
              <a:rPr lang="it-IT" dirty="0" err="1" smtClean="0"/>
              <a:t>ishte</a:t>
            </a:r>
            <a:r>
              <a:rPr lang="it-IT" dirty="0" smtClean="0"/>
              <a:t> ne </a:t>
            </a:r>
            <a:r>
              <a:rPr lang="it-IT" dirty="0" err="1" smtClean="0"/>
              <a:t>veprim</a:t>
            </a:r>
            <a:r>
              <a:rPr lang="it-IT" dirty="0" smtClean="0"/>
              <a:t> </a:t>
            </a:r>
            <a:r>
              <a:rPr lang="it-IT" dirty="0" err="1" smtClean="0"/>
              <a:t>deri</a:t>
            </a:r>
            <a:r>
              <a:rPr lang="it-IT" dirty="0" smtClean="0"/>
              <a:t> ne </a:t>
            </a:r>
            <a:r>
              <a:rPr lang="it-IT" dirty="0" err="1" smtClean="0"/>
              <a:t>vitin</a:t>
            </a:r>
            <a:r>
              <a:rPr lang="it-IT" dirty="0" smtClean="0"/>
              <a:t> 1959.</a:t>
            </a:r>
            <a:endParaRPr lang="it-IT" dirty="0"/>
          </a:p>
        </p:txBody>
      </p:sp>
      <p:pic>
        <p:nvPicPr>
          <p:cNvPr id="6146" name="Picture 2" descr="C:\Users\asu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357696" cy="2387600"/>
          </a:xfrm>
          <a:prstGeom prst="rect">
            <a:avLst/>
          </a:prstGeom>
          <a:noFill/>
        </p:spPr>
      </p:pic>
      <p:pic>
        <p:nvPicPr>
          <p:cNvPr id="6147" name="Picture 3" descr="C:\Users\asus\Desktop\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13176"/>
            <a:ext cx="3096344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8892480" cy="6021288"/>
          </a:xfrm>
        </p:spPr>
        <p:txBody>
          <a:bodyPr/>
          <a:lstStyle/>
          <a:p>
            <a:r>
              <a:rPr lang="it-IT" dirty="0" smtClean="0"/>
              <a:t>Ne </a:t>
            </a:r>
            <a:r>
              <a:rPr lang="it-IT" dirty="0" err="1" smtClean="0"/>
              <a:t>vitin</a:t>
            </a:r>
            <a:r>
              <a:rPr lang="it-IT" dirty="0" smtClean="0"/>
              <a:t> 1947 </a:t>
            </a:r>
            <a:r>
              <a:rPr lang="it-IT" dirty="0" err="1" smtClean="0"/>
              <a:t>zbulohet</a:t>
            </a:r>
            <a:r>
              <a:rPr lang="it-IT" dirty="0" smtClean="0"/>
              <a:t> </a:t>
            </a:r>
            <a:r>
              <a:rPr lang="it-IT" dirty="0" err="1" smtClean="0"/>
              <a:t>tranzistori</a:t>
            </a:r>
            <a:r>
              <a:rPr lang="it-IT" dirty="0" smtClean="0"/>
              <a:t> i pare i </a:t>
            </a:r>
            <a:r>
              <a:rPr lang="it-IT" dirty="0" err="1" smtClean="0"/>
              <a:t>cili</a:t>
            </a:r>
            <a:r>
              <a:rPr lang="it-IT" dirty="0" smtClean="0"/>
              <a:t> </a:t>
            </a:r>
            <a:r>
              <a:rPr lang="it-IT" dirty="0" err="1" smtClean="0"/>
              <a:t>ndihmon</a:t>
            </a:r>
            <a:r>
              <a:rPr lang="it-IT" dirty="0" smtClean="0"/>
              <a:t> </a:t>
            </a:r>
            <a:r>
              <a:rPr lang="it-IT" dirty="0" err="1" smtClean="0"/>
              <a:t>pershpejtimin</a:t>
            </a:r>
            <a:r>
              <a:rPr lang="it-IT" dirty="0" smtClean="0"/>
              <a:t> e </a:t>
            </a:r>
            <a:r>
              <a:rPr lang="it-IT" dirty="0" err="1" smtClean="0"/>
              <a:t>zhvillimit</a:t>
            </a:r>
            <a:r>
              <a:rPr lang="it-IT" dirty="0" smtClean="0"/>
              <a:t> te </a:t>
            </a:r>
            <a:r>
              <a:rPr lang="it-IT" dirty="0" err="1" smtClean="0"/>
              <a:t>kompjuterit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7170" name="Picture 2" descr="C:\Users\asus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528392" cy="2304256"/>
          </a:xfrm>
          <a:prstGeom prst="rect">
            <a:avLst/>
          </a:prstGeom>
          <a:noFill/>
        </p:spPr>
      </p:pic>
      <p:pic>
        <p:nvPicPr>
          <p:cNvPr id="7172" name="Picture 4" descr="C:\Users\asus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349" y="2060848"/>
            <a:ext cx="4536107" cy="4581128"/>
          </a:xfrm>
          <a:prstGeom prst="rect">
            <a:avLst/>
          </a:prstGeom>
          <a:noFill/>
        </p:spPr>
      </p:pic>
      <p:pic>
        <p:nvPicPr>
          <p:cNvPr id="7173" name="Picture 5" descr="C:\Users\asus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3528392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3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8686800" cy="6093296"/>
          </a:xfrm>
        </p:spPr>
        <p:txBody>
          <a:bodyPr>
            <a:normAutofit/>
          </a:bodyPr>
          <a:lstStyle/>
          <a:p>
            <a:r>
              <a:rPr lang="it-IT" dirty="0" err="1" smtClean="0"/>
              <a:t>Kompjuteri</a:t>
            </a:r>
            <a:r>
              <a:rPr lang="it-IT" dirty="0" smtClean="0"/>
              <a:t> i pare per </a:t>
            </a:r>
            <a:r>
              <a:rPr lang="it-IT" dirty="0" err="1" smtClean="0"/>
              <a:t>biznes</a:t>
            </a:r>
            <a:r>
              <a:rPr lang="it-IT" dirty="0" smtClean="0"/>
              <a:t> ne 1951 LEO I (</a:t>
            </a:r>
            <a:r>
              <a:rPr lang="it-IT" dirty="0" err="1" smtClean="0"/>
              <a:t>Lyons</a:t>
            </a:r>
            <a:r>
              <a:rPr lang="it-IT" dirty="0" smtClean="0"/>
              <a:t> Electronic Office I).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it-IT" sz="2400" dirty="0" err="1" smtClean="0"/>
              <a:t>Nje</a:t>
            </a:r>
            <a:r>
              <a:rPr lang="it-IT" sz="2400" dirty="0" smtClean="0"/>
              <a:t> </a:t>
            </a:r>
            <a:r>
              <a:rPr lang="it-IT" sz="2400" dirty="0" err="1" smtClean="0"/>
              <a:t>qark</a:t>
            </a:r>
            <a:r>
              <a:rPr lang="it-IT" sz="2400" dirty="0" smtClean="0"/>
              <a:t> i </a:t>
            </a:r>
            <a:r>
              <a:rPr lang="it-IT" sz="2400" dirty="0" err="1" smtClean="0"/>
              <a:t>bordit</a:t>
            </a:r>
            <a:r>
              <a:rPr lang="it-IT" sz="2400" dirty="0" smtClean="0"/>
              <a:t> </a:t>
            </a:r>
            <a:r>
              <a:rPr lang="it-IT" sz="2400" dirty="0" err="1" smtClean="0"/>
              <a:t>nga</a:t>
            </a:r>
            <a:r>
              <a:rPr lang="it-IT" sz="2400" dirty="0" smtClean="0"/>
              <a:t> </a:t>
            </a:r>
            <a:r>
              <a:rPr lang="it-IT" sz="2400" dirty="0" err="1" smtClean="0"/>
              <a:t>nje</a:t>
            </a:r>
            <a:r>
              <a:rPr lang="it-IT" sz="2400" dirty="0" smtClean="0"/>
              <a:t> </a:t>
            </a:r>
            <a:r>
              <a:rPr lang="it-IT" sz="2400" dirty="0" err="1" smtClean="0"/>
              <a:t>kompjuter</a:t>
            </a:r>
            <a:r>
              <a:rPr lang="it-IT" sz="2400" dirty="0" smtClean="0"/>
              <a:t> i LEO III </a:t>
            </a:r>
            <a:r>
              <a:rPr lang="it-IT" sz="2400" dirty="0" err="1" smtClean="0"/>
              <a:t>ku</a:t>
            </a:r>
            <a:r>
              <a:rPr lang="it-IT" sz="2400" dirty="0" smtClean="0"/>
              <a:t> </a:t>
            </a:r>
            <a:r>
              <a:rPr lang="it-IT" sz="2400" dirty="0" err="1" smtClean="0"/>
              <a:t>shifen</a:t>
            </a:r>
            <a:r>
              <a:rPr lang="it-IT" sz="2400" dirty="0" smtClean="0"/>
              <a:t> </a:t>
            </a:r>
            <a:r>
              <a:rPr lang="it-IT" sz="2400" dirty="0" err="1" smtClean="0"/>
              <a:t>tranzistor</a:t>
            </a: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te </a:t>
            </a:r>
            <a:r>
              <a:rPr lang="it-IT" sz="2400" dirty="0" err="1" smtClean="0"/>
              <a:t>shumt</a:t>
            </a:r>
            <a:r>
              <a:rPr lang="it-IT" sz="2400" dirty="0" smtClean="0"/>
              <a:t>.</a:t>
            </a:r>
            <a:endParaRPr lang="en-US" sz="2400" dirty="0" smtClean="0"/>
          </a:p>
        </p:txBody>
      </p:sp>
      <p:pic>
        <p:nvPicPr>
          <p:cNvPr id="8194" name="Picture 2" descr="C:\Users\asus\Desktop\220px-LEO_III_computer_circuit_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36004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8291264" cy="5734237"/>
          </a:xfrm>
        </p:spPr>
        <p:txBody>
          <a:bodyPr/>
          <a:lstStyle/>
          <a:p>
            <a:r>
              <a:rPr lang="it-IT" dirty="0" smtClean="0"/>
              <a:t>Po te </a:t>
            </a:r>
            <a:r>
              <a:rPr lang="it-IT" dirty="0" err="1" smtClean="0"/>
              <a:t>njejtin</a:t>
            </a:r>
            <a:r>
              <a:rPr lang="it-IT" dirty="0" smtClean="0"/>
              <a:t> </a:t>
            </a:r>
            <a:r>
              <a:rPr lang="it-IT" dirty="0" err="1" smtClean="0"/>
              <a:t>vit</a:t>
            </a:r>
            <a:r>
              <a:rPr lang="it-IT" dirty="0" smtClean="0"/>
              <a:t> 1951 UNIVAC I </a:t>
            </a:r>
            <a:r>
              <a:rPr lang="it-IT" dirty="0" err="1" smtClean="0"/>
              <a:t>i</a:t>
            </a:r>
            <a:r>
              <a:rPr lang="it-IT" dirty="0" smtClean="0"/>
              <a:t> </a:t>
            </a:r>
            <a:r>
              <a:rPr lang="it-IT" dirty="0" err="1" smtClean="0"/>
              <a:t>cili</a:t>
            </a:r>
            <a:r>
              <a:rPr lang="it-IT" dirty="0" smtClean="0"/>
              <a:t> u </a:t>
            </a:r>
            <a:r>
              <a:rPr lang="it-IT" dirty="0" err="1" smtClean="0"/>
              <a:t>perdor</a:t>
            </a:r>
            <a:r>
              <a:rPr lang="it-IT" dirty="0" smtClean="0"/>
              <a:t> per </a:t>
            </a:r>
            <a:r>
              <a:rPr lang="it-IT" dirty="0" err="1" smtClean="0"/>
              <a:t>llogaritjen</a:t>
            </a:r>
            <a:r>
              <a:rPr lang="it-IT" dirty="0" smtClean="0"/>
              <a:t> e </a:t>
            </a:r>
            <a:r>
              <a:rPr lang="it-IT" dirty="0" err="1" smtClean="0"/>
              <a:t>popullsis</a:t>
            </a:r>
            <a:r>
              <a:rPr lang="it-IT" dirty="0" smtClean="0"/>
              <a:t> ne </a:t>
            </a:r>
            <a:r>
              <a:rPr lang="it-IT" dirty="0" err="1" smtClean="0"/>
              <a:t>SH.B.A.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9218" name="Picture 2" descr="C:\Users\asus\Desktop\220px-Museum_of_Science,_Boston,_MA_-_IMG_3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4866373" cy="3649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3"/>
          <p:cNvSpPr>
            <a:spLocks noGrp="1"/>
          </p:cNvSpPr>
          <p:nvPr>
            <p:ph sz="half" idx="1"/>
          </p:nvPr>
        </p:nvSpPr>
        <p:spPr>
          <a:xfrm>
            <a:off x="0" y="692150"/>
            <a:ext cx="9144000" cy="616585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 1953 IBM </a:t>
            </a:r>
            <a:r>
              <a:rPr lang="it-IT" sz="2400" dirty="0" err="1" smtClean="0"/>
              <a:t>hyn</a:t>
            </a:r>
            <a:r>
              <a:rPr lang="it-IT" sz="2400" dirty="0" smtClean="0"/>
              <a:t> ne </a:t>
            </a:r>
            <a:r>
              <a:rPr lang="it-IT" sz="2400" dirty="0" err="1" smtClean="0"/>
              <a:t>historin</a:t>
            </a:r>
            <a:r>
              <a:rPr lang="it-IT" sz="2400" dirty="0" smtClean="0"/>
              <a:t> e </a:t>
            </a:r>
            <a:r>
              <a:rPr lang="it-IT" sz="2400" dirty="0" err="1" smtClean="0"/>
              <a:t>kompjuterave</a:t>
            </a:r>
            <a:r>
              <a:rPr lang="it-IT" sz="2400" dirty="0" smtClean="0"/>
              <a:t>.IBM 701 </a:t>
            </a:r>
            <a:r>
              <a:rPr lang="it-IT" sz="2400" dirty="0" err="1" smtClean="0"/>
              <a:t>eshte</a:t>
            </a:r>
            <a:r>
              <a:rPr lang="it-IT" sz="2400" dirty="0" smtClean="0"/>
              <a:t> </a:t>
            </a:r>
            <a:r>
              <a:rPr lang="it-IT" sz="2400" dirty="0" err="1" smtClean="0"/>
              <a:t>nje</a:t>
            </a:r>
            <a:r>
              <a:rPr lang="it-IT" sz="2400" dirty="0" smtClean="0"/>
              <a:t> </a:t>
            </a:r>
            <a:r>
              <a:rPr lang="it-IT" sz="2400" dirty="0" err="1" smtClean="0"/>
              <a:t>kompjuter</a:t>
            </a:r>
            <a:r>
              <a:rPr lang="it-IT" sz="2400" dirty="0" smtClean="0"/>
              <a:t> me </a:t>
            </a:r>
            <a:r>
              <a:rPr lang="it-IT" sz="2400" dirty="0" err="1" smtClean="0"/>
              <a:t>synime</a:t>
            </a:r>
            <a:r>
              <a:rPr lang="it-IT" sz="2400" dirty="0" smtClean="0"/>
              <a:t> te </a:t>
            </a:r>
            <a:r>
              <a:rPr lang="it-IT" sz="2400" dirty="0" err="1" smtClean="0"/>
              <a:t>pergjithsheme</a:t>
            </a:r>
            <a:r>
              <a:rPr lang="it-IT" sz="2400" dirty="0" smtClean="0"/>
              <a:t> </a:t>
            </a:r>
            <a:r>
              <a:rPr lang="it-IT" sz="2400" dirty="0" err="1" smtClean="0"/>
              <a:t>elektronike</a:t>
            </a:r>
            <a:r>
              <a:rPr lang="it-IT" sz="2400" dirty="0" smtClean="0"/>
              <a:t> </a:t>
            </a:r>
            <a:r>
              <a:rPr lang="it-IT" sz="2400" dirty="0" err="1" smtClean="0"/>
              <a:t>zhvilluar</a:t>
            </a:r>
            <a:r>
              <a:rPr lang="it-IT" sz="2400" dirty="0" smtClean="0"/>
              <a:t> </a:t>
            </a:r>
            <a:r>
              <a:rPr lang="it-IT" sz="2400" dirty="0" err="1" smtClean="0"/>
              <a:t>nga</a:t>
            </a:r>
            <a:r>
              <a:rPr lang="it-IT" sz="2400" dirty="0" smtClean="0"/>
              <a:t> IBM ne 1952. </a:t>
            </a:r>
            <a:r>
              <a:rPr lang="it-IT" sz="2400" dirty="0" err="1" smtClean="0"/>
              <a:t>Makina</a:t>
            </a:r>
            <a:r>
              <a:rPr lang="it-IT" sz="2400" dirty="0" smtClean="0"/>
              <a:t> e pare e </a:t>
            </a:r>
            <a:r>
              <a:rPr lang="it-IT" sz="2400" dirty="0" err="1" smtClean="0"/>
              <a:t>prodhimit</a:t>
            </a:r>
            <a:r>
              <a:rPr lang="it-IT" sz="2400" dirty="0" smtClean="0"/>
              <a:t> </a:t>
            </a:r>
            <a:r>
              <a:rPr lang="it-IT" sz="2400" dirty="0" err="1" smtClean="0"/>
              <a:t>ishte</a:t>
            </a:r>
            <a:r>
              <a:rPr lang="it-IT" sz="2400" dirty="0" smtClean="0"/>
              <a:t> ne </a:t>
            </a:r>
            <a:r>
              <a:rPr lang="it-IT" sz="2400" dirty="0" err="1" smtClean="0"/>
              <a:t>dispozicion</a:t>
            </a:r>
            <a:r>
              <a:rPr lang="it-IT" sz="2400" dirty="0" smtClean="0"/>
              <a:t> ne </a:t>
            </a:r>
            <a:r>
              <a:rPr lang="it-IT" sz="2400" dirty="0" err="1" smtClean="0"/>
              <a:t>dhjetor</a:t>
            </a:r>
            <a:r>
              <a:rPr lang="it-IT" sz="2400" dirty="0" smtClean="0"/>
              <a:t> 1952, </a:t>
            </a:r>
            <a:r>
              <a:rPr lang="it-IT" sz="2400" dirty="0" err="1" smtClean="0"/>
              <a:t>dhe</a:t>
            </a:r>
            <a:r>
              <a:rPr lang="it-IT" sz="2400" dirty="0" smtClean="0"/>
              <a:t> </a:t>
            </a:r>
            <a:r>
              <a:rPr lang="it-IT" sz="2400" dirty="0" err="1" smtClean="0"/>
              <a:t>zyrtarisht</a:t>
            </a:r>
            <a:r>
              <a:rPr lang="it-IT" sz="2400" dirty="0" smtClean="0"/>
              <a:t> </a:t>
            </a:r>
            <a:r>
              <a:rPr lang="it-IT" sz="2400" dirty="0" err="1" smtClean="0"/>
              <a:t>njifet</a:t>
            </a:r>
            <a:r>
              <a:rPr lang="it-IT" sz="2400" dirty="0" smtClean="0"/>
              <a:t> ne </a:t>
            </a:r>
            <a:r>
              <a:rPr lang="it-IT" sz="2400" dirty="0" err="1" smtClean="0"/>
              <a:t>nje</a:t>
            </a:r>
            <a:r>
              <a:rPr lang="it-IT" sz="2400" dirty="0" smtClean="0"/>
              <a:t> </a:t>
            </a:r>
            <a:r>
              <a:rPr lang="it-IT" sz="2400" dirty="0" err="1" smtClean="0"/>
              <a:t>ngjarje</a:t>
            </a:r>
            <a:r>
              <a:rPr lang="it-IT" sz="2400" dirty="0" smtClean="0"/>
              <a:t> </a:t>
            </a:r>
            <a:r>
              <a:rPr lang="it-IT" sz="2400" dirty="0" err="1" smtClean="0"/>
              <a:t>publike</a:t>
            </a:r>
            <a:r>
              <a:rPr lang="it-IT" sz="2400" dirty="0" smtClean="0"/>
              <a:t> me 7 </a:t>
            </a:r>
            <a:r>
              <a:rPr lang="it-IT" sz="2400" dirty="0" err="1" smtClean="0"/>
              <a:t>prill</a:t>
            </a:r>
            <a:r>
              <a:rPr lang="it-IT" sz="2400" dirty="0" smtClean="0"/>
              <a:t>, 1953. 701 </a:t>
            </a:r>
            <a:r>
              <a:rPr lang="it-IT" sz="2400" dirty="0" err="1" smtClean="0"/>
              <a:t>shfrytezonte</a:t>
            </a:r>
            <a:r>
              <a:rPr lang="it-IT" sz="2400" dirty="0" smtClean="0"/>
              <a:t> </a:t>
            </a:r>
            <a:r>
              <a:rPr lang="it-IT" sz="2400" dirty="0" err="1" smtClean="0"/>
              <a:t>dy</a:t>
            </a:r>
            <a:r>
              <a:rPr lang="it-IT" sz="2400" dirty="0" smtClean="0"/>
              <a:t> </a:t>
            </a:r>
            <a:r>
              <a:rPr lang="it-IT" sz="2400" dirty="0" err="1" smtClean="0"/>
              <a:t>modele</a:t>
            </a:r>
            <a:r>
              <a:rPr lang="it-IT" sz="2400" dirty="0" smtClean="0"/>
              <a:t> 706 </a:t>
            </a:r>
            <a:r>
              <a:rPr lang="it-IT" sz="2400" dirty="0" err="1" smtClean="0"/>
              <a:t>electrostatic</a:t>
            </a:r>
            <a:r>
              <a:rPr lang="it-IT" sz="2400" dirty="0" smtClean="0"/>
              <a:t> </a:t>
            </a:r>
            <a:r>
              <a:rPr lang="it-IT" sz="2400" dirty="0" err="1" smtClean="0"/>
              <a:t>storage</a:t>
            </a:r>
            <a:r>
              <a:rPr lang="it-IT" sz="2400" dirty="0" smtClean="0"/>
              <a:t> </a:t>
            </a:r>
            <a:r>
              <a:rPr lang="it-IT" sz="2400" dirty="0" err="1" smtClean="0"/>
              <a:t>units</a:t>
            </a:r>
            <a:r>
              <a:rPr lang="it-IT" sz="2400" dirty="0" smtClean="0"/>
              <a:t>,</a:t>
            </a:r>
            <a:r>
              <a:rPr lang="it-IT" sz="2400" dirty="0" err="1" smtClean="0"/>
              <a:t>nje</a:t>
            </a:r>
            <a:r>
              <a:rPr lang="it-IT" sz="2400" dirty="0" smtClean="0"/>
              <a:t> </a:t>
            </a:r>
            <a:r>
              <a:rPr lang="it-IT" sz="2400" dirty="0" err="1" smtClean="0"/>
              <a:t>model</a:t>
            </a:r>
            <a:r>
              <a:rPr lang="it-IT" sz="2400" dirty="0" smtClean="0"/>
              <a:t> 711 </a:t>
            </a:r>
            <a:r>
              <a:rPr lang="it-IT" sz="2400" dirty="0" err="1" smtClean="0"/>
              <a:t>punched</a:t>
            </a:r>
            <a:r>
              <a:rPr lang="it-IT" sz="2400" dirty="0" smtClean="0"/>
              <a:t> card </a:t>
            </a:r>
            <a:r>
              <a:rPr lang="it-IT" sz="2400" dirty="0" err="1" smtClean="0"/>
              <a:t>reader</a:t>
            </a:r>
            <a:r>
              <a:rPr lang="it-IT" sz="2400" dirty="0" smtClean="0"/>
              <a:t>, </a:t>
            </a:r>
            <a:r>
              <a:rPr lang="it-IT" sz="2400" dirty="0" err="1" smtClean="0"/>
              <a:t>modeli</a:t>
            </a:r>
            <a:r>
              <a:rPr lang="it-IT" sz="2400" dirty="0" smtClean="0"/>
              <a:t> 716 </a:t>
            </a:r>
            <a:r>
              <a:rPr lang="it-IT" sz="2400" dirty="0" err="1" smtClean="0"/>
              <a:t>printer</a:t>
            </a:r>
            <a:r>
              <a:rPr lang="it-IT" sz="2400" dirty="0" smtClean="0"/>
              <a:t>, </a:t>
            </a:r>
            <a:r>
              <a:rPr lang="it-IT" sz="2400" dirty="0" err="1" smtClean="0"/>
              <a:t>modeli</a:t>
            </a:r>
            <a:r>
              <a:rPr lang="it-IT" sz="2400" dirty="0" smtClean="0"/>
              <a:t> 721-punched card </a:t>
            </a:r>
            <a:r>
              <a:rPr lang="it-IT" sz="2400" dirty="0" err="1" smtClean="0"/>
              <a:t>recorder</a:t>
            </a:r>
            <a:r>
              <a:rPr lang="it-IT" sz="2400" dirty="0" smtClean="0"/>
              <a:t>, </a:t>
            </a:r>
            <a:r>
              <a:rPr lang="it-IT" sz="2400" dirty="0" err="1" smtClean="0"/>
              <a:t>modeli</a:t>
            </a:r>
            <a:r>
              <a:rPr lang="it-IT" sz="2400" dirty="0" smtClean="0"/>
              <a:t> 726 </a:t>
            </a:r>
            <a:r>
              <a:rPr lang="it-IT" sz="2400" dirty="0" err="1" smtClean="0"/>
              <a:t>lexues</a:t>
            </a:r>
            <a:r>
              <a:rPr lang="it-IT" sz="2400" dirty="0" smtClean="0"/>
              <a:t> </a:t>
            </a:r>
            <a:r>
              <a:rPr lang="it-IT" sz="2400" dirty="0" err="1" smtClean="0"/>
              <a:t>shiritit</a:t>
            </a:r>
            <a:r>
              <a:rPr lang="it-IT" sz="2400" dirty="0" smtClean="0"/>
              <a:t> </a:t>
            </a:r>
            <a:r>
              <a:rPr lang="it-IT" sz="2400" dirty="0" err="1" smtClean="0"/>
              <a:t>magnetik</a:t>
            </a:r>
            <a:r>
              <a:rPr lang="it-IT" sz="2400" dirty="0" smtClean="0"/>
              <a:t> / </a:t>
            </a:r>
            <a:r>
              <a:rPr lang="it-IT" sz="2400" dirty="0" err="1" smtClean="0"/>
              <a:t>regjistrues</a:t>
            </a:r>
            <a:r>
              <a:rPr lang="it-IT" sz="2400" dirty="0" smtClean="0"/>
              <a:t>, si </a:t>
            </a:r>
            <a:r>
              <a:rPr lang="it-IT" sz="2400" dirty="0" err="1" smtClean="0"/>
              <a:t>dhe</a:t>
            </a:r>
            <a:r>
              <a:rPr lang="it-IT" sz="2400" dirty="0" smtClean="0"/>
              <a:t> </a:t>
            </a:r>
            <a:r>
              <a:rPr lang="it-IT" sz="2400" dirty="0" err="1" smtClean="0"/>
              <a:t>një</a:t>
            </a:r>
            <a:r>
              <a:rPr lang="it-IT" sz="2400" dirty="0" smtClean="0"/>
              <a:t> </a:t>
            </a:r>
            <a:r>
              <a:rPr lang="it-IT" sz="2400" dirty="0" err="1" smtClean="0"/>
              <a:t>model</a:t>
            </a:r>
            <a:r>
              <a:rPr lang="it-IT" sz="2400" dirty="0" smtClean="0"/>
              <a:t> 731drum </a:t>
            </a:r>
            <a:r>
              <a:rPr lang="it-IT" sz="2400" dirty="0" err="1" smtClean="0"/>
              <a:t>magnetike</a:t>
            </a:r>
            <a:r>
              <a:rPr lang="it-IT" sz="2400" dirty="0" smtClean="0"/>
              <a:t> </a:t>
            </a:r>
            <a:r>
              <a:rPr lang="it-IT" sz="2400" dirty="0" err="1" smtClean="0"/>
              <a:t>lexues</a:t>
            </a:r>
            <a:r>
              <a:rPr lang="it-IT" sz="2400" dirty="0" smtClean="0"/>
              <a:t>/</a:t>
            </a:r>
            <a:r>
              <a:rPr lang="it-IT" sz="2400" dirty="0" err="1" smtClean="0"/>
              <a:t>regjistrues.Rreth</a:t>
            </a:r>
            <a:r>
              <a:rPr lang="it-IT" sz="2400" dirty="0" smtClean="0"/>
              <a:t> 19 IBM 701 </a:t>
            </a:r>
            <a:r>
              <a:rPr lang="it-IT" sz="2400" dirty="0" err="1" smtClean="0"/>
              <a:t>makina</a:t>
            </a:r>
            <a:r>
              <a:rPr lang="it-IT" sz="2400" dirty="0" smtClean="0"/>
              <a:t> </a:t>
            </a:r>
            <a:r>
              <a:rPr lang="it-IT" sz="2400" dirty="0" err="1" smtClean="0"/>
              <a:t>ishin</a:t>
            </a:r>
            <a:r>
              <a:rPr lang="it-IT" sz="2400" dirty="0" smtClean="0"/>
              <a:t> </a:t>
            </a:r>
            <a:r>
              <a:rPr lang="it-IT" sz="2400" dirty="0" err="1" smtClean="0"/>
              <a:t>ndertuar</a:t>
            </a:r>
            <a:r>
              <a:rPr lang="it-IT" sz="2400" dirty="0" smtClean="0"/>
              <a:t> 1952-1955. </a:t>
            </a:r>
            <a:r>
              <a:rPr lang="it-IT" sz="2400" dirty="0" err="1" smtClean="0"/>
              <a:t>Shumica</a:t>
            </a:r>
            <a:r>
              <a:rPr lang="it-IT" sz="2400" dirty="0" smtClean="0"/>
              <a:t> e </a:t>
            </a:r>
            <a:r>
              <a:rPr lang="it-IT" sz="2400" dirty="0" err="1" smtClean="0"/>
              <a:t>ketyre</a:t>
            </a:r>
            <a:r>
              <a:rPr lang="it-IT" sz="2400" dirty="0" smtClean="0"/>
              <a:t> </a:t>
            </a:r>
            <a:r>
              <a:rPr lang="it-IT" sz="2400" dirty="0" err="1" smtClean="0"/>
              <a:t>ishin</a:t>
            </a:r>
            <a:r>
              <a:rPr lang="it-IT" sz="2400" dirty="0" smtClean="0"/>
              <a:t> </a:t>
            </a:r>
            <a:r>
              <a:rPr lang="it-IT" sz="2400" dirty="0" err="1" smtClean="0"/>
              <a:t>derguar</a:t>
            </a:r>
            <a:r>
              <a:rPr lang="it-IT" sz="2400" dirty="0" smtClean="0"/>
              <a:t> ne </a:t>
            </a:r>
            <a:r>
              <a:rPr lang="it-IT" sz="2400" dirty="0" err="1" smtClean="0"/>
              <a:t>agjensite</a:t>
            </a:r>
            <a:r>
              <a:rPr lang="it-IT" sz="2400" dirty="0" smtClean="0"/>
              <a:t> </a:t>
            </a:r>
            <a:r>
              <a:rPr lang="it-IT" sz="2400" dirty="0" err="1" smtClean="0"/>
              <a:t>qeveritare</a:t>
            </a:r>
            <a:r>
              <a:rPr lang="it-IT" sz="2400" dirty="0" smtClean="0"/>
              <a:t> per </a:t>
            </a:r>
            <a:r>
              <a:rPr lang="it-IT" sz="2400" dirty="0" err="1" smtClean="0"/>
              <a:t>mbrojtje</a:t>
            </a:r>
            <a:r>
              <a:rPr lang="it-IT" sz="2400" dirty="0" smtClean="0"/>
              <a:t>, </a:t>
            </a:r>
            <a:r>
              <a:rPr lang="it-IT" sz="2400" dirty="0" err="1" smtClean="0"/>
              <a:t>agjensin</a:t>
            </a:r>
            <a:r>
              <a:rPr lang="it-IT" sz="2400" dirty="0" smtClean="0"/>
              <a:t> per </a:t>
            </a:r>
            <a:r>
              <a:rPr lang="it-IT" sz="2400" dirty="0" err="1" smtClean="0"/>
              <a:t>hulumtime</a:t>
            </a:r>
            <a:r>
              <a:rPr lang="it-IT" sz="2400" dirty="0" smtClean="0"/>
              <a:t> </a:t>
            </a:r>
            <a:r>
              <a:rPr lang="it-IT" sz="2400" dirty="0" err="1" smtClean="0"/>
              <a:t>atomike</a:t>
            </a:r>
            <a:r>
              <a:rPr lang="it-IT" sz="2400" dirty="0" smtClean="0"/>
              <a:t>, marines </a:t>
            </a:r>
            <a:r>
              <a:rPr lang="it-IT" sz="2400" dirty="0" err="1" smtClean="0"/>
              <a:t>detare</a:t>
            </a:r>
            <a:r>
              <a:rPr lang="it-IT" sz="2400" dirty="0" smtClean="0"/>
              <a:t> </a:t>
            </a:r>
            <a:r>
              <a:rPr lang="it-IT" sz="2400" dirty="0" err="1" smtClean="0"/>
              <a:t>dhe</a:t>
            </a:r>
            <a:r>
              <a:rPr lang="it-IT" sz="2400" dirty="0" smtClean="0"/>
              <a:t> </a:t>
            </a:r>
            <a:r>
              <a:rPr lang="it-IT" sz="2400" dirty="0" err="1" smtClean="0"/>
              <a:t>agjensivete</a:t>
            </a:r>
            <a:r>
              <a:rPr lang="it-IT" sz="2400" dirty="0" smtClean="0"/>
              <a:t> </a:t>
            </a:r>
            <a:r>
              <a:rPr lang="it-IT" sz="2400" dirty="0" err="1" smtClean="0"/>
              <a:t>motit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10242" name="Picture 2" descr="C:\Users\asus\Desktop\IBM701Cons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46959"/>
            <a:ext cx="2160240" cy="1711041"/>
          </a:xfrm>
          <a:prstGeom prst="rect">
            <a:avLst/>
          </a:prstGeom>
          <a:noFill/>
        </p:spPr>
      </p:pic>
      <p:pic>
        <p:nvPicPr>
          <p:cNvPr id="10243" name="Picture 3" descr="C:\Users\asus\Desktop\IBM-701-1953-room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972618"/>
            <a:ext cx="2480766" cy="1885382"/>
          </a:xfrm>
          <a:prstGeom prst="rect">
            <a:avLst/>
          </a:prstGeom>
          <a:noFill/>
        </p:spPr>
      </p:pic>
      <p:pic>
        <p:nvPicPr>
          <p:cNvPr id="10244" name="Picture 4" descr="C:\Users\asus\Desktop\ibm-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8468" y="4820195"/>
            <a:ext cx="3465532" cy="203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9592" y="404664"/>
            <a:ext cx="7200800" cy="6022269"/>
          </a:xfrm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7200" dirty="0" smtClean="0">
                <a:latin typeface="Algerian" pitchFamily="82" charset="0"/>
              </a:rPr>
              <a:t>FALEMINDERIT</a:t>
            </a:r>
            <a:endParaRPr lang="it-IT" sz="7200" dirty="0">
              <a:latin typeface="Algerian" pitchFamily="82" charset="0"/>
            </a:endParaRPr>
          </a:p>
        </p:txBody>
      </p:sp>
      <p:pic>
        <p:nvPicPr>
          <p:cNvPr id="5" name="Segnaposto contenuto 4" descr="main_Kompjuter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64096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612068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GRUPI:II</a:t>
            </a:r>
            <a:br>
              <a:rPr lang="en-US" sz="4400" dirty="0" smtClean="0"/>
            </a:br>
            <a:r>
              <a:rPr lang="en-US" sz="4400" dirty="0" smtClean="0"/>
              <a:t>TEMA:HISTORIA  E</a:t>
            </a:r>
            <a:br>
              <a:rPr lang="en-US" sz="4400" dirty="0" smtClean="0"/>
            </a:br>
            <a:r>
              <a:rPr lang="en-US" sz="4400" dirty="0" smtClean="0"/>
              <a:t>KOMPJUTERAVE,KOMPJUTERAT E PARE</a:t>
            </a:r>
            <a:br>
              <a:rPr lang="en-US" sz="4400" dirty="0" smtClean="0"/>
            </a:br>
            <a:r>
              <a:rPr lang="en-US" sz="4400" dirty="0" smtClean="0"/>
              <a:t>ANTARET:</a:t>
            </a:r>
            <a:br>
              <a:rPr lang="en-US" sz="4400" dirty="0" smtClean="0"/>
            </a:br>
            <a:r>
              <a:rPr lang="en-US" sz="4400" dirty="0" smtClean="0"/>
              <a:t>JONEDA SEFA</a:t>
            </a:r>
            <a:br>
              <a:rPr lang="en-US" sz="4400" dirty="0" smtClean="0"/>
            </a:br>
            <a:r>
              <a:rPr lang="en-US" sz="4400" dirty="0" smtClean="0"/>
              <a:t>GRISELDA MALI</a:t>
            </a:r>
            <a:br>
              <a:rPr lang="en-US" sz="4400" dirty="0" smtClean="0"/>
            </a:br>
            <a:r>
              <a:rPr lang="en-US" sz="4400" dirty="0" smtClean="0"/>
              <a:t>EGLI SALA</a:t>
            </a:r>
            <a:br>
              <a:rPr lang="en-US" sz="4400" dirty="0" smtClean="0"/>
            </a:br>
            <a:r>
              <a:rPr lang="en-US" sz="4400" dirty="0" smtClean="0"/>
              <a:t>EGZON BUZALLI</a:t>
            </a:r>
            <a:br>
              <a:rPr lang="en-US" sz="4400" dirty="0" smtClean="0"/>
            </a:br>
            <a:r>
              <a:rPr lang="en-US" sz="4400" smtClean="0"/>
              <a:t>ANTON </a:t>
            </a:r>
            <a:r>
              <a:rPr lang="en-US" sz="4400" smtClean="0"/>
              <a:t>TOMA</a:t>
            </a:r>
            <a:br>
              <a:rPr lang="en-US" sz="4400" smtClean="0"/>
            </a:br>
            <a:r>
              <a:rPr lang="en-US" sz="4400" smtClean="0"/>
              <a:t>PAVLA MEMA</a:t>
            </a: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0"/>
            <a:ext cx="3528392" cy="1196752"/>
          </a:xfrm>
        </p:spPr>
        <p:txBody>
          <a:bodyPr/>
          <a:lstStyle/>
          <a:p>
            <a:r>
              <a:rPr lang="en-US" dirty="0" smtClean="0"/>
              <a:t>KOMPJUTERI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330824" cy="5230181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Kompjuteri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është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pajisje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elektronike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që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ruan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përpunon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 te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dhënat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 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sipas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liste 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udhëzuese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sz="2800" i="1" dirty="0" err="1" smtClean="0">
                <a:solidFill>
                  <a:schemeClr val="accent2">
                    <a:lumMod val="75000"/>
                  </a:schemeClr>
                </a:solidFill>
              </a:rPr>
              <a:t>Kompjuter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quajmë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mekanizëm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automatizuar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cili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transformon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njësi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impulsive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tjetër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ose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krijon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njësi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re.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Funksionaliteti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kompjuterit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është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rezultat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kombinimi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mirfilltë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efektiv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mes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elementit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softuerik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harduerik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8064" y="3573017"/>
            <a:ext cx="3538736" cy="864096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pic>
        <p:nvPicPr>
          <p:cNvPr id="1026" name="Picture 2" descr="C:\Users\asus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1772816"/>
            <a:ext cx="424847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83152" cy="864096"/>
          </a:xfrm>
        </p:spPr>
        <p:txBody>
          <a:bodyPr/>
          <a:lstStyle/>
          <a:p>
            <a:r>
              <a:rPr lang="en-US" dirty="0" smtClean="0"/>
              <a:t>HISTORIA E KOMPJUTERIT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824536" cy="4942149"/>
          </a:xfrm>
        </p:spPr>
        <p:txBody>
          <a:bodyPr>
            <a:normAutofit fontScale="92500"/>
          </a:bodyPr>
          <a:lstStyle/>
          <a:p>
            <a:r>
              <a:rPr lang="it-IT" sz="2800" b="1" dirty="0" err="1" smtClean="0">
                <a:solidFill>
                  <a:schemeClr val="accent2">
                    <a:lumMod val="75000"/>
                  </a:schemeClr>
                </a:solidFill>
              </a:rPr>
              <a:t>Kompjuteri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është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makinë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llogaritëse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sofistikuar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Zanafillën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saj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historia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makinave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llogaritëse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ka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kohë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parë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. Si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datë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fillimi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shpikjes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kompjuterëve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eshte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1673.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këtë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vit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matematikani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njohur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Leibnic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shtyrë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nga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nevojat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atëhershme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ushtarake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arriti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ndërtojë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makinë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sofistikuar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për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kohë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që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quajt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arifmometër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24128" y="3068960"/>
            <a:ext cx="3034680" cy="1080120"/>
          </a:xfrm>
        </p:spPr>
        <p:txBody>
          <a:bodyPr>
            <a:normAutofit fontScale="92500"/>
          </a:bodyPr>
          <a:lstStyle/>
          <a:p>
            <a:endParaRPr lang="it-IT" dirty="0"/>
          </a:p>
        </p:txBody>
      </p:sp>
      <p:pic>
        <p:nvPicPr>
          <p:cNvPr id="1026" name="Picture 2" descr="C:\Users\asus\Desktop\26_aritmometrotho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67240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104456" cy="1008112"/>
          </a:xfrm>
        </p:spPr>
        <p:txBody>
          <a:bodyPr/>
          <a:lstStyle/>
          <a:p>
            <a:r>
              <a:rPr lang="en-US" dirty="0" smtClean="0"/>
              <a:t>ARIFMOMETRI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5472608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Arifmometri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ishte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një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makinë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mekanike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që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bënte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mundur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kryerjen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katër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veprimeve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bazë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matematikës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dhe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përdor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shekullin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XIX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në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fushën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artilerisë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për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llogaritjet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balistike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91680" y="3933055"/>
            <a:ext cx="5256584" cy="151216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asus\Desktop\ARIMNHVN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4320480" cy="2980903"/>
          </a:xfrm>
          <a:prstGeom prst="rect">
            <a:avLst/>
          </a:prstGeom>
          <a:noFill/>
        </p:spPr>
      </p:pic>
      <p:pic>
        <p:nvPicPr>
          <p:cNvPr id="2051" name="Picture 3" descr="C:\Users\asus\Desktop\aritmome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40727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SHPIKESI I KOMPJUTERIT TE PARE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8568952" cy="2232248"/>
          </a:xfrm>
        </p:spPr>
        <p:txBody>
          <a:bodyPr>
            <a:normAutofit/>
          </a:bodyPr>
          <a:lstStyle/>
          <a:p>
            <a:r>
              <a:rPr lang="it-IT" dirty="0" smtClean="0"/>
              <a:t>Konrad </a:t>
            </a:r>
            <a:r>
              <a:rPr lang="it-IT" dirty="0" err="1" smtClean="0"/>
              <a:t>Zuse</a:t>
            </a:r>
            <a:r>
              <a:rPr lang="it-IT" dirty="0" smtClean="0"/>
              <a:t> i </a:t>
            </a:r>
            <a:r>
              <a:rPr lang="it-IT" dirty="0" err="1" smtClean="0"/>
              <a:t>lindur</a:t>
            </a:r>
            <a:r>
              <a:rPr lang="it-IT" dirty="0" smtClean="0"/>
              <a:t> me 22 </a:t>
            </a:r>
            <a:r>
              <a:rPr lang="it-IT" dirty="0" err="1" smtClean="0"/>
              <a:t>qershor</a:t>
            </a:r>
            <a:r>
              <a:rPr lang="it-IT" dirty="0" smtClean="0"/>
              <a:t> 1910 ne </a:t>
            </a:r>
            <a:r>
              <a:rPr lang="it-IT" dirty="0" err="1" smtClean="0"/>
              <a:t>Berlin</a:t>
            </a:r>
            <a:r>
              <a:rPr lang="it-IT" dirty="0" smtClean="0"/>
              <a:t> - 18 </a:t>
            </a:r>
            <a:r>
              <a:rPr lang="it-IT" dirty="0" err="1" smtClean="0"/>
              <a:t>dhjetor</a:t>
            </a:r>
            <a:r>
              <a:rPr lang="it-IT" dirty="0" smtClean="0"/>
              <a:t> 1995 </a:t>
            </a:r>
            <a:r>
              <a:rPr lang="it-IT" dirty="0" err="1" smtClean="0"/>
              <a:t>Hünfeld</a:t>
            </a:r>
            <a:r>
              <a:rPr lang="it-IT" dirty="0" smtClean="0"/>
              <a:t> </a:t>
            </a:r>
            <a:r>
              <a:rPr lang="it-IT" dirty="0" err="1" smtClean="0"/>
              <a:t>pran</a:t>
            </a:r>
            <a:r>
              <a:rPr lang="it-IT" dirty="0" smtClean="0"/>
              <a:t> </a:t>
            </a:r>
            <a:r>
              <a:rPr lang="it-IT" dirty="0" err="1" smtClean="0"/>
              <a:t>Fulda</a:t>
            </a:r>
            <a:r>
              <a:rPr lang="it-IT" dirty="0" smtClean="0"/>
              <a:t> </a:t>
            </a:r>
            <a:r>
              <a:rPr lang="it-IT" dirty="0" err="1" smtClean="0"/>
              <a:t>ishte</a:t>
            </a:r>
            <a:r>
              <a:rPr lang="it-IT" dirty="0" smtClean="0"/>
              <a:t> </a:t>
            </a:r>
            <a:r>
              <a:rPr lang="it-IT" dirty="0" err="1" smtClean="0"/>
              <a:t>njeinxhinier</a:t>
            </a:r>
            <a:r>
              <a:rPr lang="it-IT" dirty="0" smtClean="0"/>
              <a:t> </a:t>
            </a:r>
            <a:r>
              <a:rPr lang="it-IT" dirty="0" err="1" smtClean="0"/>
              <a:t>gjerman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pionier</a:t>
            </a:r>
            <a:r>
              <a:rPr lang="it-IT" dirty="0" smtClean="0"/>
              <a:t> i </a:t>
            </a:r>
            <a:r>
              <a:rPr lang="it-IT" dirty="0" err="1" smtClean="0"/>
              <a:t>kompjuterit</a:t>
            </a:r>
            <a:r>
              <a:rPr lang="it-IT" dirty="0" smtClean="0"/>
              <a:t> i </a:t>
            </a:r>
            <a:r>
              <a:rPr lang="it-IT" dirty="0" err="1" smtClean="0"/>
              <a:t>cili</a:t>
            </a:r>
            <a:r>
              <a:rPr lang="it-IT" dirty="0" smtClean="0"/>
              <a:t> </a:t>
            </a:r>
            <a:r>
              <a:rPr lang="it-IT" dirty="0" err="1" smtClean="0"/>
              <a:t>shpiki</a:t>
            </a:r>
            <a:r>
              <a:rPr lang="it-IT" dirty="0" smtClean="0"/>
              <a:t> </a:t>
            </a:r>
            <a:r>
              <a:rPr lang="it-IT" dirty="0" err="1" smtClean="0"/>
              <a:t>kompjuterin</a:t>
            </a:r>
            <a:r>
              <a:rPr lang="it-IT" dirty="0" smtClean="0"/>
              <a:t> e pare i </a:t>
            </a:r>
            <a:r>
              <a:rPr lang="it-IT" dirty="0" err="1" smtClean="0"/>
              <a:t>quajtur</a:t>
            </a:r>
            <a:r>
              <a:rPr lang="it-IT" dirty="0" smtClean="0"/>
              <a:t> Z1.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5976" y="4149080"/>
            <a:ext cx="1728192" cy="1728191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026" name="Picture 2" descr="C:\Users\asus\Desktop\Konrad_Z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2448272" cy="3024336"/>
          </a:xfrm>
          <a:prstGeom prst="rect">
            <a:avLst/>
          </a:prstGeom>
          <a:noFill/>
        </p:spPr>
      </p:pic>
      <p:pic>
        <p:nvPicPr>
          <p:cNvPr id="1027" name="Picture 3" descr="C:\Users\asus\Desktop\meilensteine-computer-zuse-babbage104-_v-img__16__9__xl_-d31c35f8186ebeb80b0cd843a7c267a0e0c81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5470988" cy="299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     </a:t>
            </a:r>
            <a:r>
              <a:rPr lang="it-IT" sz="7200" dirty="0" smtClean="0"/>
              <a:t>Z1</a:t>
            </a:r>
            <a:endParaRPr lang="it-IT" sz="72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870141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Z1 </a:t>
            </a:r>
            <a:r>
              <a:rPr lang="it-IT" dirty="0" err="1" smtClean="0"/>
              <a:t>ishte</a:t>
            </a:r>
            <a:r>
              <a:rPr lang="it-IT" dirty="0" smtClean="0"/>
              <a:t> </a:t>
            </a:r>
            <a:r>
              <a:rPr lang="it-IT" dirty="0" err="1" smtClean="0"/>
              <a:t>nje</a:t>
            </a:r>
            <a:r>
              <a:rPr lang="it-IT" dirty="0" smtClean="0"/>
              <a:t> </a:t>
            </a:r>
            <a:r>
              <a:rPr lang="it-IT" dirty="0" err="1" smtClean="0"/>
              <a:t>kompjuter</a:t>
            </a:r>
            <a:r>
              <a:rPr lang="it-IT" dirty="0" smtClean="0"/>
              <a:t> </a:t>
            </a:r>
            <a:r>
              <a:rPr lang="it-IT" dirty="0" err="1" smtClean="0"/>
              <a:t>mekanik</a:t>
            </a:r>
            <a:r>
              <a:rPr lang="it-IT" dirty="0" smtClean="0"/>
              <a:t> </a:t>
            </a:r>
            <a:r>
              <a:rPr lang="it-IT" dirty="0" err="1" smtClean="0"/>
              <a:t>projektuar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Konrad </a:t>
            </a:r>
            <a:r>
              <a:rPr lang="it-IT" dirty="0" err="1" smtClean="0"/>
              <a:t>Zuse</a:t>
            </a:r>
            <a:r>
              <a:rPr lang="it-IT" dirty="0" smtClean="0"/>
              <a:t> 1935-1936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eshte</a:t>
            </a:r>
            <a:r>
              <a:rPr lang="it-IT" dirty="0" smtClean="0"/>
              <a:t> </a:t>
            </a:r>
            <a:r>
              <a:rPr lang="it-IT" dirty="0" err="1" smtClean="0"/>
              <a:t>ndertuar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ai ne 1936-1938. Z1 </a:t>
            </a:r>
            <a:r>
              <a:rPr lang="it-IT" dirty="0" err="1" smtClean="0"/>
              <a:t>ka</a:t>
            </a:r>
            <a:r>
              <a:rPr lang="it-IT" dirty="0" smtClean="0"/>
              <a:t> </a:t>
            </a:r>
            <a:r>
              <a:rPr lang="it-IT" dirty="0" err="1" smtClean="0"/>
              <a:t>qene</a:t>
            </a:r>
            <a:r>
              <a:rPr lang="it-IT" dirty="0" smtClean="0"/>
              <a:t> </a:t>
            </a:r>
            <a:r>
              <a:rPr lang="it-IT" dirty="0" err="1" smtClean="0"/>
              <a:t>nje</a:t>
            </a:r>
            <a:r>
              <a:rPr lang="it-IT" dirty="0" smtClean="0"/>
              <a:t> </a:t>
            </a:r>
            <a:r>
              <a:rPr lang="it-IT" dirty="0" err="1" smtClean="0"/>
              <a:t>kalkulator</a:t>
            </a:r>
            <a:r>
              <a:rPr lang="it-IT" dirty="0" smtClean="0"/>
              <a:t> (</a:t>
            </a:r>
            <a:r>
              <a:rPr lang="it-IT" dirty="0" err="1" smtClean="0"/>
              <a:t>njësi</a:t>
            </a:r>
            <a:r>
              <a:rPr lang="it-IT" dirty="0" smtClean="0"/>
              <a:t> </a:t>
            </a:r>
            <a:r>
              <a:rPr lang="it-IT" dirty="0" err="1" smtClean="0"/>
              <a:t>aritmetike</a:t>
            </a:r>
            <a:r>
              <a:rPr lang="it-IT" dirty="0" smtClean="0"/>
              <a:t>) i bere </a:t>
            </a:r>
            <a:r>
              <a:rPr lang="it-IT" dirty="0" err="1" smtClean="0"/>
              <a:t>mekanikisht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Konrad </a:t>
            </a:r>
            <a:r>
              <a:rPr lang="it-IT" dirty="0" err="1" smtClean="0"/>
              <a:t>Zuse</a:t>
            </a:r>
            <a:r>
              <a:rPr lang="it-IT" dirty="0" smtClean="0"/>
              <a:t> ne 1937. </a:t>
            </a:r>
            <a:r>
              <a:rPr lang="it-IT" dirty="0" err="1" smtClean="0"/>
              <a:t>Ishte</a:t>
            </a:r>
            <a:r>
              <a:rPr lang="it-IT" dirty="0" smtClean="0"/>
              <a:t> </a:t>
            </a:r>
            <a:r>
              <a:rPr lang="it-IT" dirty="0" err="1" smtClean="0"/>
              <a:t>perfunduar</a:t>
            </a:r>
            <a:r>
              <a:rPr lang="it-IT" dirty="0" smtClean="0"/>
              <a:t> ne 1938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financohet</a:t>
            </a:r>
            <a:r>
              <a:rPr lang="it-IT" dirty="0" smtClean="0"/>
              <a:t> </a:t>
            </a:r>
            <a:r>
              <a:rPr lang="it-IT" dirty="0" err="1" smtClean="0"/>
              <a:t>plotesisht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</a:t>
            </a:r>
            <a:r>
              <a:rPr lang="it-IT" dirty="0" err="1" smtClean="0"/>
              <a:t>fondet</a:t>
            </a:r>
            <a:r>
              <a:rPr lang="it-IT" dirty="0" smtClean="0"/>
              <a:t> </a:t>
            </a:r>
            <a:r>
              <a:rPr lang="it-IT" dirty="0" err="1" smtClean="0"/>
              <a:t>private.Ky</a:t>
            </a:r>
            <a:r>
              <a:rPr lang="it-IT" dirty="0" smtClean="0"/>
              <a:t> </a:t>
            </a:r>
            <a:r>
              <a:rPr lang="it-IT" dirty="0" err="1" smtClean="0"/>
              <a:t>kompjuter</a:t>
            </a:r>
            <a:r>
              <a:rPr lang="it-IT" dirty="0" smtClean="0"/>
              <a:t> u </a:t>
            </a:r>
            <a:r>
              <a:rPr lang="it-IT" dirty="0" err="1" smtClean="0"/>
              <a:t>shkaterrua</a:t>
            </a:r>
            <a:r>
              <a:rPr lang="it-IT" dirty="0" smtClean="0"/>
              <a:t> ne </a:t>
            </a:r>
            <a:r>
              <a:rPr lang="it-IT" dirty="0" err="1" smtClean="0"/>
              <a:t>bombardimet</a:t>
            </a:r>
            <a:r>
              <a:rPr lang="it-IT" dirty="0" smtClean="0"/>
              <a:t> e </a:t>
            </a:r>
            <a:r>
              <a:rPr lang="it-IT" dirty="0" err="1" smtClean="0"/>
              <a:t>Berlinit</a:t>
            </a:r>
            <a:r>
              <a:rPr lang="it-IT" dirty="0" smtClean="0"/>
              <a:t> ne </a:t>
            </a:r>
            <a:r>
              <a:rPr lang="it-IT" dirty="0" err="1" smtClean="0"/>
              <a:t>dhjetor</a:t>
            </a:r>
            <a:r>
              <a:rPr lang="it-IT" dirty="0" smtClean="0"/>
              <a:t> 1943 </a:t>
            </a:r>
            <a:r>
              <a:rPr lang="it-IT" dirty="0" err="1" smtClean="0"/>
              <a:t>gjate</a:t>
            </a:r>
            <a:r>
              <a:rPr lang="it-IT" dirty="0" smtClean="0"/>
              <a:t> </a:t>
            </a:r>
            <a:r>
              <a:rPr lang="it-IT" dirty="0" err="1" smtClean="0"/>
              <a:t>Luftes</a:t>
            </a:r>
            <a:r>
              <a:rPr lang="it-IT" dirty="0" smtClean="0"/>
              <a:t> se </a:t>
            </a:r>
            <a:r>
              <a:rPr lang="it-IT" dirty="0" err="1" smtClean="0"/>
              <a:t>Dyte</a:t>
            </a:r>
            <a:r>
              <a:rPr lang="it-IT" dirty="0" smtClean="0"/>
              <a:t> </a:t>
            </a:r>
            <a:r>
              <a:rPr lang="it-IT" dirty="0" err="1" smtClean="0"/>
              <a:t>Boterore</a:t>
            </a:r>
            <a:r>
              <a:rPr lang="it-IT" dirty="0" smtClean="0"/>
              <a:t> , se </a:t>
            </a:r>
            <a:r>
              <a:rPr lang="it-IT" dirty="0" err="1" smtClean="0"/>
              <a:t>bashku</a:t>
            </a:r>
            <a:r>
              <a:rPr lang="it-IT" dirty="0" smtClean="0"/>
              <a:t> me te </a:t>
            </a:r>
            <a:r>
              <a:rPr lang="it-IT" dirty="0" err="1" smtClean="0"/>
              <a:t>gjitha</a:t>
            </a:r>
            <a:r>
              <a:rPr lang="it-IT" dirty="0" smtClean="0"/>
              <a:t> </a:t>
            </a:r>
            <a:r>
              <a:rPr lang="it-IT" dirty="0" err="1" smtClean="0"/>
              <a:t>planet</a:t>
            </a:r>
            <a:r>
              <a:rPr lang="it-IT" dirty="0" smtClean="0"/>
              <a:t> e </a:t>
            </a:r>
            <a:r>
              <a:rPr lang="it-IT" dirty="0" err="1" smtClean="0"/>
              <a:t>ndërtimit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870141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</p:txBody>
      </p:sp>
      <p:pic>
        <p:nvPicPr>
          <p:cNvPr id="2050" name="Picture 2" descr="C:\Users\asus\Desktop\u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4716016" cy="2736304"/>
          </a:xfrm>
          <a:prstGeom prst="rect">
            <a:avLst/>
          </a:prstGeom>
          <a:noFill/>
        </p:spPr>
      </p:pic>
      <p:pic>
        <p:nvPicPr>
          <p:cNvPr id="2051" name="Picture 3" descr="C:\Users\asus\Desktop\Zuse_Z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9459" y="1412776"/>
            <a:ext cx="469454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MEMORIA DHE DISA PROGRAME TE Z1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495800" cy="515719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Z1 </a:t>
            </a:r>
            <a:r>
              <a:rPr lang="it-IT" dirty="0" err="1" smtClean="0"/>
              <a:t>ka</a:t>
            </a:r>
            <a:r>
              <a:rPr lang="it-IT" dirty="0" smtClean="0"/>
              <a:t> </a:t>
            </a:r>
            <a:r>
              <a:rPr lang="it-IT" dirty="0" err="1" smtClean="0"/>
              <a:t>pas</a:t>
            </a:r>
            <a:r>
              <a:rPr lang="it-IT" dirty="0" smtClean="0"/>
              <a:t> </a:t>
            </a:r>
            <a:r>
              <a:rPr lang="it-IT" dirty="0" err="1" smtClean="0"/>
              <a:t>nje</a:t>
            </a:r>
            <a:r>
              <a:rPr lang="it-IT" dirty="0" smtClean="0"/>
              <a:t> </a:t>
            </a:r>
            <a:r>
              <a:rPr lang="it-IT" dirty="0" err="1" smtClean="0"/>
              <a:t>memorje</a:t>
            </a:r>
            <a:r>
              <a:rPr lang="it-IT" dirty="0" smtClean="0"/>
              <a:t> </a:t>
            </a:r>
            <a:r>
              <a:rPr lang="it-IT" dirty="0" err="1" smtClean="0"/>
              <a:t>prej</a:t>
            </a:r>
            <a:r>
              <a:rPr lang="it-IT" dirty="0" smtClean="0"/>
              <a:t> 64 </a:t>
            </a:r>
            <a:r>
              <a:rPr lang="it-IT" dirty="0" err="1" smtClean="0"/>
              <a:t>numrave</a:t>
            </a:r>
            <a:r>
              <a:rPr lang="it-IT" dirty="0" smtClean="0"/>
              <a:t> </a:t>
            </a:r>
            <a:r>
              <a:rPr lang="it-IT" dirty="0" err="1" smtClean="0"/>
              <a:t>secili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22 bit. </a:t>
            </a:r>
            <a:r>
              <a:rPr lang="it-IT" dirty="0" err="1" smtClean="0"/>
              <a:t>Njësia</a:t>
            </a:r>
            <a:r>
              <a:rPr lang="it-IT" dirty="0" smtClean="0"/>
              <a:t> </a:t>
            </a:r>
            <a:r>
              <a:rPr lang="it-IT" dirty="0" err="1" smtClean="0"/>
              <a:t>aritmetike</a:t>
            </a:r>
            <a:r>
              <a:rPr lang="it-IT" dirty="0" smtClean="0"/>
              <a:t> </a:t>
            </a:r>
            <a:r>
              <a:rPr lang="it-IT" dirty="0" err="1" smtClean="0"/>
              <a:t>ka</a:t>
            </a:r>
            <a:r>
              <a:rPr lang="it-IT" dirty="0" smtClean="0"/>
              <a:t> </a:t>
            </a:r>
            <a:r>
              <a:rPr lang="it-IT" dirty="0" err="1" smtClean="0"/>
              <a:t>sherbyer</a:t>
            </a:r>
            <a:r>
              <a:rPr lang="it-IT" dirty="0" smtClean="0"/>
              <a:t> per </a:t>
            </a:r>
            <a:r>
              <a:rPr lang="it-IT" dirty="0" err="1" smtClean="0"/>
              <a:t>mbledhje</a:t>
            </a:r>
            <a:r>
              <a:rPr lang="it-IT" dirty="0" smtClean="0"/>
              <a:t>, </a:t>
            </a:r>
            <a:r>
              <a:rPr lang="it-IT" dirty="0" err="1" smtClean="0"/>
              <a:t>zbritje</a:t>
            </a:r>
            <a:r>
              <a:rPr lang="it-IT" dirty="0" smtClean="0"/>
              <a:t>, </a:t>
            </a:r>
            <a:r>
              <a:rPr lang="it-IT" dirty="0" err="1" smtClean="0"/>
              <a:t>shumzim</a:t>
            </a:r>
            <a:r>
              <a:rPr lang="it-IT" dirty="0" smtClean="0"/>
              <a:t>,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pjestim</a:t>
            </a:r>
            <a:r>
              <a:rPr lang="it-IT" dirty="0" smtClean="0"/>
              <a:t>, si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dekodimin</a:t>
            </a:r>
            <a:r>
              <a:rPr lang="it-IT" dirty="0" smtClean="0"/>
              <a:t> e </a:t>
            </a:r>
            <a:r>
              <a:rPr lang="it-IT" dirty="0" err="1" smtClean="0"/>
              <a:t>numrave</a:t>
            </a:r>
            <a:r>
              <a:rPr lang="it-IT" dirty="0" smtClean="0"/>
              <a:t> binar ne </a:t>
            </a:r>
            <a:r>
              <a:rPr lang="it-IT" dirty="0" err="1" smtClean="0"/>
              <a:t>decimal.Zuse</a:t>
            </a:r>
            <a:r>
              <a:rPr lang="it-IT" dirty="0" smtClean="0"/>
              <a:t> </a:t>
            </a:r>
            <a:r>
              <a:rPr lang="it-IT" dirty="0" err="1" smtClean="0"/>
              <a:t>ka</a:t>
            </a:r>
            <a:r>
              <a:rPr lang="it-IT" dirty="0" smtClean="0"/>
              <a:t> </a:t>
            </a:r>
            <a:r>
              <a:rPr lang="it-IT" dirty="0" err="1" smtClean="0"/>
              <a:t>punuar</a:t>
            </a:r>
            <a:r>
              <a:rPr lang="it-IT" dirty="0" smtClean="0"/>
              <a:t> me te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err="1" smtClean="0"/>
              <a:t>njofshmit</a:t>
            </a:r>
            <a:r>
              <a:rPr lang="it-IT" dirty="0" smtClean="0"/>
              <a:t> e </a:t>
            </a:r>
            <a:r>
              <a:rPr lang="it-IT" dirty="0" err="1" smtClean="0"/>
              <a:t>tij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shoket</a:t>
            </a:r>
            <a:r>
              <a:rPr lang="it-IT" dirty="0" smtClean="0"/>
              <a:t> ne </a:t>
            </a:r>
            <a:r>
              <a:rPr lang="it-IT" dirty="0" err="1" smtClean="0"/>
              <a:t>dhomen</a:t>
            </a:r>
            <a:r>
              <a:rPr lang="it-IT" dirty="0" smtClean="0"/>
              <a:t> e </a:t>
            </a:r>
            <a:r>
              <a:rPr lang="it-IT" dirty="0" err="1" smtClean="0"/>
              <a:t>gjumit</a:t>
            </a:r>
            <a:r>
              <a:rPr lang="it-IT" dirty="0" smtClean="0"/>
              <a:t> te </a:t>
            </a:r>
            <a:r>
              <a:rPr lang="it-IT" dirty="0" err="1" smtClean="0"/>
              <a:t>prinderve</a:t>
            </a:r>
            <a:r>
              <a:rPr lang="it-IT" dirty="0" smtClean="0"/>
              <a:t> te </a:t>
            </a:r>
            <a:r>
              <a:rPr lang="it-IT" dirty="0" err="1" smtClean="0"/>
              <a:t>tij</a:t>
            </a:r>
            <a:r>
              <a:rPr lang="it-IT" dirty="0" smtClean="0"/>
              <a:t> per </a:t>
            </a:r>
            <a:r>
              <a:rPr lang="it-IT" dirty="0" err="1" smtClean="0"/>
              <a:t>ndertimin</a:t>
            </a:r>
            <a:r>
              <a:rPr lang="it-IT" dirty="0" smtClean="0"/>
              <a:t> e Z1.</a:t>
            </a:r>
            <a:br>
              <a:rPr lang="it-IT" dirty="0" smtClean="0"/>
            </a:br>
            <a:r>
              <a:rPr lang="it-IT" dirty="0" smtClean="0"/>
              <a:t>Z1 </a:t>
            </a:r>
            <a:r>
              <a:rPr lang="it-IT" dirty="0" err="1" smtClean="0"/>
              <a:t>ka</a:t>
            </a:r>
            <a:r>
              <a:rPr lang="it-IT" dirty="0" smtClean="0"/>
              <a:t> </a:t>
            </a:r>
            <a:r>
              <a:rPr lang="it-IT" dirty="0" err="1" smtClean="0"/>
              <a:t>qen</a:t>
            </a:r>
            <a:r>
              <a:rPr lang="it-IT" dirty="0" smtClean="0"/>
              <a:t> i </a:t>
            </a:r>
            <a:r>
              <a:rPr lang="it-IT" dirty="0" err="1" smtClean="0"/>
              <a:t>pa</a:t>
            </a:r>
            <a:r>
              <a:rPr lang="it-IT" dirty="0" smtClean="0"/>
              <a:t> </a:t>
            </a:r>
            <a:r>
              <a:rPr lang="it-IT" dirty="0" err="1" smtClean="0"/>
              <a:t>besueshem</a:t>
            </a:r>
            <a:r>
              <a:rPr lang="it-IT" dirty="0" smtClean="0"/>
              <a:t> per </a:t>
            </a:r>
            <a:r>
              <a:rPr lang="it-IT" dirty="0" err="1" smtClean="0"/>
              <a:t>shkak</a:t>
            </a:r>
            <a:r>
              <a:rPr lang="it-IT" dirty="0" smtClean="0"/>
              <a:t> te </a:t>
            </a:r>
            <a:r>
              <a:rPr lang="it-IT" dirty="0" err="1" smtClean="0"/>
              <a:t>nje</a:t>
            </a:r>
            <a:r>
              <a:rPr lang="it-IT" dirty="0" smtClean="0"/>
              <a:t> </a:t>
            </a:r>
            <a:r>
              <a:rPr lang="it-IT" dirty="0" err="1" smtClean="0"/>
              <a:t>gabimi</a:t>
            </a:r>
            <a:r>
              <a:rPr lang="it-IT" dirty="0" smtClean="0"/>
              <a:t> </a:t>
            </a:r>
            <a:r>
              <a:rPr lang="it-IT" dirty="0" err="1" smtClean="0"/>
              <a:t>mekanik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per </a:t>
            </a:r>
            <a:r>
              <a:rPr lang="it-IT" dirty="0" err="1" smtClean="0"/>
              <a:t>shkak</a:t>
            </a:r>
            <a:r>
              <a:rPr lang="it-IT" dirty="0" smtClean="0"/>
              <a:t> te </a:t>
            </a:r>
            <a:r>
              <a:rPr lang="it-IT" dirty="0" err="1" smtClean="0"/>
              <a:t>prodhimit</a:t>
            </a:r>
            <a:r>
              <a:rPr lang="it-IT" dirty="0" smtClean="0"/>
              <a:t> te </a:t>
            </a:r>
            <a:r>
              <a:rPr lang="it-IT" dirty="0" err="1" smtClean="0"/>
              <a:t>pjeseve</a:t>
            </a:r>
            <a:r>
              <a:rPr lang="it-IT" dirty="0" smtClean="0"/>
              <a:t> me </a:t>
            </a:r>
            <a:r>
              <a:rPr lang="it-IT" dirty="0" err="1" smtClean="0"/>
              <a:t>dor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056" y="2564903"/>
            <a:ext cx="3610744" cy="3312369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pic>
        <p:nvPicPr>
          <p:cNvPr id="3074" name="Picture 2" descr="C:\Users\asus\Desktop\Zuse_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348880"/>
            <a:ext cx="446449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    Z2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654117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Z2 </a:t>
            </a:r>
            <a:r>
              <a:rPr lang="it-IT" dirty="0" err="1" smtClean="0"/>
              <a:t>ishte</a:t>
            </a:r>
            <a:r>
              <a:rPr lang="it-IT" dirty="0" smtClean="0"/>
              <a:t> </a:t>
            </a:r>
            <a:r>
              <a:rPr lang="it-IT" dirty="0" err="1" smtClean="0"/>
              <a:t>nje</a:t>
            </a:r>
            <a:r>
              <a:rPr lang="it-IT" dirty="0" smtClean="0"/>
              <a:t> </a:t>
            </a:r>
            <a:r>
              <a:rPr lang="it-IT" dirty="0" err="1" smtClean="0"/>
              <a:t>kompjuter</a:t>
            </a:r>
            <a:r>
              <a:rPr lang="it-IT" dirty="0" smtClean="0"/>
              <a:t> </a:t>
            </a:r>
            <a:r>
              <a:rPr lang="it-IT" dirty="0" err="1" smtClean="0"/>
              <a:t>mekanik</a:t>
            </a:r>
            <a:r>
              <a:rPr lang="it-IT" dirty="0" smtClean="0"/>
              <a:t> i </a:t>
            </a:r>
            <a:r>
              <a:rPr lang="it-IT" dirty="0" err="1" smtClean="0"/>
              <a:t>krijuar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Konrad </a:t>
            </a:r>
            <a:r>
              <a:rPr lang="it-IT" dirty="0" err="1" smtClean="0"/>
              <a:t>Zuse</a:t>
            </a:r>
            <a:r>
              <a:rPr lang="it-IT" dirty="0" smtClean="0"/>
              <a:t> </a:t>
            </a:r>
            <a:r>
              <a:rPr lang="it-IT" dirty="0" err="1" smtClean="0"/>
              <a:t>në</a:t>
            </a:r>
            <a:r>
              <a:rPr lang="it-IT" dirty="0" smtClean="0"/>
              <a:t> 1939. </a:t>
            </a:r>
            <a:r>
              <a:rPr lang="it-IT" dirty="0" err="1" smtClean="0"/>
              <a:t>Permiresimi</a:t>
            </a:r>
            <a:r>
              <a:rPr lang="it-IT" dirty="0" smtClean="0"/>
              <a:t> iZ1,  </a:t>
            </a:r>
            <a:r>
              <a:rPr lang="it-IT" dirty="0" err="1" smtClean="0"/>
              <a:t>duke</a:t>
            </a:r>
            <a:r>
              <a:rPr lang="it-IT" dirty="0" smtClean="0"/>
              <a:t> </a:t>
            </a:r>
            <a:r>
              <a:rPr lang="it-IT" dirty="0" err="1" smtClean="0"/>
              <a:t>perdorur</a:t>
            </a:r>
            <a:r>
              <a:rPr lang="it-IT" dirty="0" smtClean="0"/>
              <a:t> </a:t>
            </a:r>
            <a:r>
              <a:rPr lang="it-IT" dirty="0" err="1" smtClean="0"/>
              <a:t>disa</a:t>
            </a:r>
            <a:r>
              <a:rPr lang="it-IT" dirty="0" smtClean="0"/>
              <a:t> memorie </a:t>
            </a:r>
            <a:r>
              <a:rPr lang="it-IT" dirty="0" err="1" smtClean="0"/>
              <a:t>mekanike</a:t>
            </a:r>
            <a:r>
              <a:rPr lang="it-IT" dirty="0" smtClean="0"/>
              <a:t> si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disa</a:t>
            </a:r>
            <a:r>
              <a:rPr lang="it-IT" dirty="0" smtClean="0"/>
              <a:t> </a:t>
            </a:r>
            <a:r>
              <a:rPr lang="it-IT" dirty="0" err="1" smtClean="0"/>
              <a:t>zevendsime</a:t>
            </a:r>
            <a:r>
              <a:rPr lang="it-IT" dirty="0" smtClean="0"/>
              <a:t> </a:t>
            </a:r>
            <a:r>
              <a:rPr lang="it-IT" dirty="0" err="1" smtClean="0"/>
              <a:t>aritmetike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kontrollimi</a:t>
            </a:r>
            <a:r>
              <a:rPr lang="it-IT" dirty="0" smtClean="0"/>
              <a:t> i </a:t>
            </a:r>
            <a:r>
              <a:rPr lang="it-IT" dirty="0" err="1" smtClean="0"/>
              <a:t>logjikes</a:t>
            </a:r>
            <a:r>
              <a:rPr lang="it-IT" dirty="0" smtClean="0"/>
              <a:t> </a:t>
            </a:r>
            <a:r>
              <a:rPr lang="it-IT" dirty="0" err="1" smtClean="0"/>
              <a:t>mes</a:t>
            </a:r>
            <a:r>
              <a:rPr lang="it-IT" dirty="0" smtClean="0"/>
              <a:t> </a:t>
            </a:r>
            <a:r>
              <a:rPr lang="it-IT" dirty="0" err="1" smtClean="0"/>
              <a:t>qarqeve</a:t>
            </a:r>
            <a:r>
              <a:rPr lang="it-IT" dirty="0" smtClean="0"/>
              <a:t> </a:t>
            </a:r>
            <a:r>
              <a:rPr lang="it-IT" dirty="0" err="1" smtClean="0"/>
              <a:t>elektrike</a:t>
            </a:r>
            <a:r>
              <a:rPr lang="it-IT" dirty="0" smtClean="0"/>
              <a:t>. </a:t>
            </a:r>
            <a:r>
              <a:rPr lang="it-IT" dirty="0" err="1" smtClean="0"/>
              <a:t>Fotografite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planet</a:t>
            </a:r>
            <a:r>
              <a:rPr lang="it-IT" dirty="0" smtClean="0"/>
              <a:t> per Z2 </a:t>
            </a:r>
            <a:r>
              <a:rPr lang="it-IT" dirty="0" err="1" smtClean="0"/>
              <a:t>jane</a:t>
            </a:r>
            <a:r>
              <a:rPr lang="it-IT" dirty="0" smtClean="0"/>
              <a:t> </a:t>
            </a:r>
            <a:r>
              <a:rPr lang="it-IT" dirty="0" err="1" smtClean="0"/>
              <a:t>shkaterruar</a:t>
            </a:r>
            <a:r>
              <a:rPr lang="it-IT" dirty="0" smtClean="0"/>
              <a:t> </a:t>
            </a:r>
            <a:r>
              <a:rPr lang="it-IT" dirty="0" err="1" smtClean="0"/>
              <a:t>nga</a:t>
            </a:r>
            <a:r>
              <a:rPr lang="it-IT" dirty="0" smtClean="0"/>
              <a:t> </a:t>
            </a:r>
            <a:r>
              <a:rPr lang="it-IT" dirty="0" err="1" smtClean="0"/>
              <a:t>bombardimet</a:t>
            </a:r>
            <a:r>
              <a:rPr lang="it-IT" dirty="0" smtClean="0"/>
              <a:t> </a:t>
            </a:r>
            <a:r>
              <a:rPr lang="it-IT" dirty="0" err="1" smtClean="0"/>
              <a:t>aleate</a:t>
            </a:r>
            <a:r>
              <a:rPr lang="it-IT" dirty="0" smtClean="0"/>
              <a:t> GJATE </a:t>
            </a:r>
            <a:r>
              <a:rPr lang="it-IT" dirty="0" err="1" smtClean="0"/>
              <a:t>Luftes</a:t>
            </a:r>
            <a:r>
              <a:rPr lang="it-IT" dirty="0" smtClean="0"/>
              <a:t> se </a:t>
            </a:r>
            <a:r>
              <a:rPr lang="it-IT" dirty="0" err="1" smtClean="0"/>
              <a:t>Dyte</a:t>
            </a:r>
            <a:r>
              <a:rPr lang="it-IT" dirty="0" smtClean="0"/>
              <a:t> </a:t>
            </a:r>
            <a:r>
              <a:rPr lang="it-IT" dirty="0" err="1" smtClean="0"/>
              <a:t>Boterore</a:t>
            </a:r>
            <a:r>
              <a:rPr lang="it-IT" dirty="0" smtClean="0"/>
              <a:t> . Ne </a:t>
            </a:r>
            <a:r>
              <a:rPr lang="it-IT" dirty="0" err="1" smtClean="0"/>
              <a:t>ndryshim</a:t>
            </a:r>
            <a:r>
              <a:rPr lang="it-IT" dirty="0" smtClean="0"/>
              <a:t> Z1, Z2 </a:t>
            </a:r>
            <a:r>
              <a:rPr lang="it-IT" dirty="0" err="1" smtClean="0"/>
              <a:t>ka</a:t>
            </a:r>
            <a:r>
              <a:rPr lang="it-IT" dirty="0" smtClean="0"/>
              <a:t> </a:t>
            </a:r>
            <a:r>
              <a:rPr lang="it-IT" dirty="0" err="1" smtClean="0"/>
              <a:t>perdorur</a:t>
            </a:r>
            <a:r>
              <a:rPr lang="it-IT" dirty="0" smtClean="0"/>
              <a:t> 16 bit </a:t>
            </a:r>
            <a:r>
              <a:rPr lang="it-IT" dirty="0" err="1" smtClean="0"/>
              <a:t>fikse</a:t>
            </a:r>
            <a:r>
              <a:rPr lang="it-IT" dirty="0" smtClean="0"/>
              <a:t> </a:t>
            </a:r>
            <a:r>
              <a:rPr lang="it-IT" dirty="0" err="1" smtClean="0"/>
              <a:t>aritmetike</a:t>
            </a:r>
            <a:r>
              <a:rPr lang="it-IT" dirty="0" smtClean="0"/>
              <a:t> ne </a:t>
            </a:r>
            <a:r>
              <a:rPr lang="it-IT" dirty="0" err="1" smtClean="0"/>
              <a:t>vend</a:t>
            </a:r>
            <a:r>
              <a:rPr lang="it-IT" dirty="0" smtClean="0"/>
              <a:t> te 22 bit.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3212975"/>
            <a:ext cx="4038600" cy="1296145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</p:txBody>
      </p:sp>
      <p:pic>
        <p:nvPicPr>
          <p:cNvPr id="4098" name="Picture 2" descr="C:\Users\asus\Desktop\ZuseAndSchre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607</Words>
  <Application>Microsoft Office PowerPoint</Application>
  <PresentationFormat>On-screen Show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Equinozio</vt:lpstr>
      <vt:lpstr>          PUNE PROJEKT          KOMPJUTERI     </vt:lpstr>
      <vt:lpstr>GRUPI:II TEMA:HISTORIA  E KOMPJUTERAVE,KOMPJUTERAT E PARE ANTARET: JONEDA SEFA GRISELDA MALI EGLI SALA EGZON BUZALLI ANTON TOMA PAVLA MEMA </vt:lpstr>
      <vt:lpstr>KOMPJUTERI</vt:lpstr>
      <vt:lpstr>HISTORIA E KOMPJUTERIT</vt:lpstr>
      <vt:lpstr>ARIFMOMETRI</vt:lpstr>
      <vt:lpstr>SHPIKESI I KOMPJUTERIT TE PARE</vt:lpstr>
      <vt:lpstr>                           Z1</vt:lpstr>
      <vt:lpstr>MEMORIA DHE DISA PROGRAME TE Z1</vt:lpstr>
      <vt:lpstr>                           Z2</vt:lpstr>
      <vt:lpstr>                           Z3</vt:lpstr>
      <vt:lpstr>DISA KOMPJUTERA TE TJERE SIPAS VITEVE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PUNE PROJEKT</dc:title>
  <dc:creator>asus</dc:creator>
  <cp:lastModifiedBy>shkolla</cp:lastModifiedBy>
  <cp:revision>55</cp:revision>
  <dcterms:created xsi:type="dcterms:W3CDTF">2016-04-30T20:42:22Z</dcterms:created>
  <dcterms:modified xsi:type="dcterms:W3CDTF">2016-06-09T07:45:08Z</dcterms:modified>
</cp:coreProperties>
</file>