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F783F8-9EF4-4368-8A98-C8C060502B25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E17321-61A5-4246-ACDC-9BD4BE76E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q.wikipedia.org/wiki/Kompjuter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/index.php?title=Sistemi_dual&amp;action=edit&amp;redlink=1" TargetMode="External"/><Relationship Id="rId2" Type="http://schemas.openxmlformats.org/officeDocument/2006/relationships/hyperlink" Target="https://sq.wikipedia.org/w/index.php?title=Arkiva_kompjuterik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sq.wikipedia.org/wiki/US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Memoria" TargetMode="External"/><Relationship Id="rId2" Type="http://schemas.openxmlformats.org/officeDocument/2006/relationships/hyperlink" Target="https://sq.wikipedia.org/wiki/CP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sq.wikipedia.org/wiki/Pajisjet_hyr%C3%AB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sq.wikipedia.org/wiki/Ruajtje_magnetik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Ekran" TargetMode="External"/><Relationship Id="rId2" Type="http://schemas.openxmlformats.org/officeDocument/2006/relationships/hyperlink" Target="https://sq.wikipedia.org/wiki/Kompjute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Pajisjet_periferike_(informatik%C3%AB)" TargetMode="External"/><Relationship Id="rId2" Type="http://schemas.openxmlformats.org/officeDocument/2006/relationships/hyperlink" Target="https://sq.wikipedia.org/w/index.php?title=Pajisje_hyres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s://sq.wikipedia.org/wiki/USB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/index.php?title=Udh%C3%ABzimi&amp;action=edit&amp;redlink=1" TargetMode="External"/><Relationship Id="rId2" Type="http://schemas.openxmlformats.org/officeDocument/2006/relationships/hyperlink" Target="https://sq.wikipedia.org/w/index.php?title=E_dh%C3%ABna_(kompjuterike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sq.wikipedia.org/wiki/NA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q.wikipedia.org/wiki/Sistemi_operati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/index.php?title=Mikroprocesori&amp;action=edit&amp;redlink=1" TargetMode="External"/><Relationship Id="rId2" Type="http://schemas.openxmlformats.org/officeDocument/2006/relationships/hyperlink" Target="https://sq.wikipedia.org/wiki/Kompjute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q.wikipedia.org/wiki/Memoria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sq.wikipedia.org/wiki/Karta_e_z%C3%ABri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.wikipedia.org/wiki/Kartela_grafike" TargetMode="External"/><Relationship Id="rId5" Type="http://schemas.openxmlformats.org/officeDocument/2006/relationships/hyperlink" Target="https://sq.wikipedia.org/wiki/Nj%C3%ABsia_qendrore_e_p%C3%ABrpunimit" TargetMode="External"/><Relationship Id="rId4" Type="http://schemas.openxmlformats.org/officeDocument/2006/relationships/hyperlink" Target="https://sq.wikipedia.org/wiki/Kompjuter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q.wikipedia.org/wiki/Programi_kompjuter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-1143000"/>
            <a:ext cx="6172200" cy="1894362"/>
          </a:xfrm>
        </p:spPr>
        <p:txBody>
          <a:bodyPr/>
          <a:lstStyle/>
          <a:p>
            <a:r>
              <a:rPr lang="en-US" dirty="0" err="1" smtClean="0"/>
              <a:t>Punë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990600"/>
            <a:ext cx="7086600" cy="3657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Lënda</a:t>
            </a:r>
            <a:r>
              <a:rPr lang="en-US" dirty="0" smtClean="0"/>
              <a:t> : </a:t>
            </a:r>
            <a:r>
              <a:rPr lang="en-US" dirty="0" err="1" smtClean="0"/>
              <a:t>Informatik</a:t>
            </a:r>
            <a:endParaRPr lang="en-US" dirty="0" smtClean="0"/>
          </a:p>
          <a:p>
            <a:r>
              <a:rPr lang="en-US" dirty="0" err="1" smtClean="0"/>
              <a:t>Tema</a:t>
            </a:r>
            <a:r>
              <a:rPr lang="en-US" dirty="0" smtClean="0"/>
              <a:t> : Si </a:t>
            </a:r>
            <a:r>
              <a:rPr lang="en-US" dirty="0" err="1" smtClean="0"/>
              <a:t>funksionon</a:t>
            </a:r>
            <a:r>
              <a:rPr lang="en-US" dirty="0" smtClean="0"/>
              <a:t> </a:t>
            </a:r>
            <a:r>
              <a:rPr lang="en-US" dirty="0" err="1" smtClean="0"/>
              <a:t>kompjuteri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Punoi</a:t>
            </a:r>
            <a:r>
              <a:rPr lang="en-US" dirty="0" smtClean="0"/>
              <a:t> : </a:t>
            </a:r>
            <a:r>
              <a:rPr lang="en-US" dirty="0" err="1" smtClean="0"/>
              <a:t>Grupi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</a:p>
          <a:p>
            <a:r>
              <a:rPr lang="en-US" dirty="0" err="1" smtClean="0"/>
              <a:t>Kryetarja</a:t>
            </a:r>
            <a:r>
              <a:rPr lang="en-US" dirty="0" smtClean="0"/>
              <a:t> e </a:t>
            </a:r>
            <a:r>
              <a:rPr lang="en-US" dirty="0" err="1" smtClean="0"/>
              <a:t>grupit</a:t>
            </a:r>
            <a:r>
              <a:rPr lang="en-US" dirty="0" smtClean="0"/>
              <a:t> : </a:t>
            </a:r>
            <a:r>
              <a:rPr lang="en-US" dirty="0" err="1" smtClean="0"/>
              <a:t>Kejsi</a:t>
            </a:r>
            <a:r>
              <a:rPr lang="en-US" dirty="0" smtClean="0"/>
              <a:t> </a:t>
            </a:r>
            <a:r>
              <a:rPr lang="en-US" dirty="0" err="1" smtClean="0"/>
              <a:t>Sheqja</a:t>
            </a:r>
            <a:endParaRPr lang="en-US" dirty="0" smtClean="0"/>
          </a:p>
          <a:p>
            <a:r>
              <a:rPr lang="en-US" dirty="0" err="1" smtClean="0"/>
              <a:t>Antarët</a:t>
            </a:r>
            <a:r>
              <a:rPr lang="en-US" dirty="0" smtClean="0"/>
              <a:t> e </a:t>
            </a:r>
            <a:r>
              <a:rPr lang="en-US" dirty="0" err="1" smtClean="0"/>
              <a:t>grupit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Xhovana</a:t>
            </a:r>
            <a:r>
              <a:rPr lang="en-US" dirty="0" smtClean="0"/>
              <a:t> </a:t>
            </a:r>
            <a:r>
              <a:rPr lang="en-US" dirty="0" err="1" smtClean="0"/>
              <a:t>Gurashi</a:t>
            </a:r>
            <a:r>
              <a:rPr lang="en-US" dirty="0" smtClean="0"/>
              <a:t>, </a:t>
            </a:r>
            <a:r>
              <a:rPr lang="en-US" dirty="0" err="1" smtClean="0"/>
              <a:t>Rolanda</a:t>
            </a:r>
            <a:r>
              <a:rPr lang="en-US" dirty="0" smtClean="0"/>
              <a:t> </a:t>
            </a:r>
            <a:r>
              <a:rPr lang="en-US" dirty="0" err="1" smtClean="0"/>
              <a:t>Marku</a:t>
            </a:r>
            <a:r>
              <a:rPr lang="en-US" dirty="0" smtClean="0"/>
              <a:t>, Kristi </a:t>
            </a:r>
            <a:r>
              <a:rPr lang="en-US" dirty="0" err="1" smtClean="0"/>
              <a:t>Qarri</a:t>
            </a:r>
            <a:r>
              <a:rPr lang="en-US" dirty="0" smtClean="0"/>
              <a:t>, Emanuel </a:t>
            </a:r>
            <a:r>
              <a:rPr lang="en-US" dirty="0" err="1" smtClean="0"/>
              <a:t>Toma</a:t>
            </a:r>
            <a:r>
              <a:rPr lang="en-US" dirty="0" smtClean="0"/>
              <a:t>, </a:t>
            </a:r>
            <a:r>
              <a:rPr lang="en-US" dirty="0" err="1" smtClean="0"/>
              <a:t>Azmir</a:t>
            </a:r>
            <a:r>
              <a:rPr lang="en-US" dirty="0" smtClean="0"/>
              <a:t> </a:t>
            </a:r>
            <a:r>
              <a:rPr lang="en-US" dirty="0" err="1" smtClean="0"/>
              <a:t>Beqiri</a:t>
            </a:r>
            <a:endParaRPr lang="en-US" dirty="0"/>
          </a:p>
        </p:txBody>
      </p:sp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00400"/>
            <a:ext cx="331844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3581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943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ROM (Read only memory)</a:t>
            </a:r>
            <a:endParaRPr lang="en-US" sz="3600" dirty="0"/>
          </a:p>
        </p:txBody>
      </p:sp>
      <p:pic>
        <p:nvPicPr>
          <p:cNvPr id="4" name="Content Placeholder 3" descr="download (2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324" t="3874" r="9354" b="7030"/>
          <a:stretch>
            <a:fillRect/>
          </a:stretch>
        </p:blipFill>
        <p:spPr>
          <a:xfrm>
            <a:off x="152400" y="762000"/>
            <a:ext cx="3975652" cy="556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191000" y="685800"/>
            <a:ext cx="426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emrit</a:t>
            </a:r>
            <a:r>
              <a:rPr lang="en-US" dirty="0" smtClean="0"/>
              <a:t> e </a:t>
            </a:r>
            <a:r>
              <a:rPr lang="en-US" dirty="0" err="1" smtClean="0"/>
              <a:t>kutpojmë</a:t>
            </a:r>
            <a:r>
              <a:rPr lang="en-US" dirty="0" smtClean="0"/>
              <a:t> se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memorie</a:t>
            </a:r>
            <a:r>
              <a:rPr lang="en-US" dirty="0" smtClean="0"/>
              <a:t> </a:t>
            </a:r>
            <a:r>
              <a:rPr lang="en-US" dirty="0" err="1" smtClean="0"/>
              <a:t>vetëm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lexim</a:t>
            </a:r>
            <a:r>
              <a:rPr lang="en-US" dirty="0" smtClean="0"/>
              <a:t>. ROM </a:t>
            </a:r>
            <a:r>
              <a:rPr lang="en-US" dirty="0" err="1" smtClean="0"/>
              <a:t>memoria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paavullueshme</a:t>
            </a:r>
            <a:r>
              <a:rPr lang="en-US" dirty="0" smtClean="0"/>
              <a:t>;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thotë</a:t>
            </a:r>
            <a:r>
              <a:rPr lang="en-US" dirty="0" smtClean="0"/>
              <a:t> se </a:t>
            </a:r>
            <a:r>
              <a:rPr lang="en-US" dirty="0" err="1" smtClean="0"/>
              <a:t>nuk</a:t>
            </a:r>
            <a:r>
              <a:rPr lang="en-US" dirty="0" smtClean="0"/>
              <a:t> ka </a:t>
            </a:r>
            <a:r>
              <a:rPr lang="en-US" dirty="0" err="1" smtClean="0"/>
              <a:t>nevojë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rrymë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vazhdueshme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ruajtur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e </a:t>
            </a:r>
            <a:r>
              <a:rPr lang="en-US" dirty="0" err="1" smtClean="0"/>
              <a:t>ruajtura</a:t>
            </a:r>
            <a:r>
              <a:rPr lang="en-US" dirty="0" smtClean="0"/>
              <a:t> ne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memorie</a:t>
            </a:r>
            <a:r>
              <a:rPr lang="en-US" dirty="0" smtClean="0"/>
              <a:t>. </a:t>
            </a:r>
            <a:r>
              <a:rPr lang="en-US" dirty="0" err="1" smtClean="0"/>
              <a:t>Përderisa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mundëshme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lexohen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memorie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ështe</a:t>
            </a:r>
            <a:r>
              <a:rPr lang="en-US" dirty="0" smtClean="0"/>
              <a:t> e </a:t>
            </a:r>
            <a:r>
              <a:rPr lang="en-US" dirty="0" err="1" smtClean="0"/>
              <a:t>mundshme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shkruhen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. </a:t>
            </a:r>
            <a:r>
              <a:rPr lang="en-US" dirty="0" err="1" smtClean="0"/>
              <a:t>Aplikimi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rëndësishëm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memorie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mikroprogramim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kërkesa</a:t>
            </a:r>
            <a:r>
              <a:rPr lang="en-US" dirty="0" smtClean="0"/>
              <a:t> </a:t>
            </a:r>
            <a:r>
              <a:rPr lang="en-US" dirty="0" err="1" smtClean="0"/>
              <a:t>modeste</a:t>
            </a:r>
            <a:r>
              <a:rPr lang="en-US" dirty="0" smtClean="0"/>
              <a:t>, </a:t>
            </a:r>
            <a:r>
              <a:rPr lang="en-US" dirty="0" err="1" smtClean="0"/>
              <a:t>përparësia</a:t>
            </a:r>
            <a:r>
              <a:rPr lang="en-US" dirty="0" smtClean="0"/>
              <a:t> e ROM </a:t>
            </a:r>
            <a:r>
              <a:rPr lang="en-US" dirty="0" err="1" smtClean="0"/>
              <a:t>memorie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se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përgjithmonë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memorien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ka </a:t>
            </a:r>
            <a:r>
              <a:rPr lang="en-US" dirty="0" err="1" smtClean="0"/>
              <a:t>nevojë</a:t>
            </a:r>
            <a:r>
              <a:rPr lang="en-US" dirty="0" smtClean="0"/>
              <a:t> </a:t>
            </a:r>
            <a:r>
              <a:rPr lang="en-US" dirty="0" err="1" smtClean="0"/>
              <a:t>asnjëherë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ruhen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memorike</a:t>
            </a:r>
            <a:r>
              <a:rPr lang="en-US" dirty="0" smtClean="0"/>
              <a:t>. </a:t>
            </a:r>
            <a:r>
              <a:rPr lang="en-US" dirty="0" err="1" smtClean="0"/>
              <a:t>Një</a:t>
            </a:r>
            <a:r>
              <a:rPr lang="en-US" dirty="0" smtClean="0"/>
              <a:t> ROM </a:t>
            </a:r>
            <a:r>
              <a:rPr lang="en-US" dirty="0" err="1" smtClean="0"/>
              <a:t>memorie</a:t>
            </a:r>
            <a:r>
              <a:rPr lang="en-US" dirty="0" smtClean="0"/>
              <a:t> </a:t>
            </a:r>
            <a:r>
              <a:rPr lang="en-US" dirty="0" err="1" smtClean="0"/>
              <a:t>ndërtohet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qip</a:t>
            </a:r>
            <a:r>
              <a:rPr lang="en-US" dirty="0" smtClean="0"/>
              <a:t> </a:t>
            </a:r>
            <a:r>
              <a:rPr lang="en-US" dirty="0" err="1" smtClean="0"/>
              <a:t>tjeter</a:t>
            </a:r>
            <a:r>
              <a:rPr lang="en-US" dirty="0" smtClean="0"/>
              <a:t> me </a:t>
            </a:r>
            <a:r>
              <a:rPr lang="en-US" dirty="0" err="1" smtClean="0"/>
              <a:t>qark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integruar</a:t>
            </a:r>
            <a:r>
              <a:rPr lang="en-US" dirty="0" smtClean="0"/>
              <a:t>, me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e </a:t>
            </a:r>
            <a:r>
              <a:rPr lang="en-US" dirty="0" err="1" smtClean="0"/>
              <a:t>ruajtura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e </a:t>
            </a:r>
            <a:r>
              <a:rPr lang="en-US" dirty="0" err="1" smtClean="0"/>
              <a:t>procesit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fabrikimit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96200" cy="1143000"/>
          </a:xfrm>
        </p:spPr>
        <p:txBody>
          <a:bodyPr/>
          <a:lstStyle/>
          <a:p>
            <a:r>
              <a:rPr lang="sq-AL" dirty="0" smtClean="0"/>
              <a:t>RAM</a:t>
            </a:r>
            <a:r>
              <a:rPr lang="en-US" dirty="0" smtClean="0"/>
              <a:t> (</a:t>
            </a:r>
            <a:r>
              <a:rPr lang="en-US" b="1" dirty="0" smtClean="0"/>
              <a:t>Random-</a:t>
            </a:r>
            <a:r>
              <a:rPr lang="en-US" b="1" dirty="0" err="1" smtClean="0"/>
              <a:t>acces</a:t>
            </a:r>
            <a:r>
              <a:rPr lang="en-US" b="1" dirty="0" smtClean="0"/>
              <a:t> memory)</a:t>
            </a:r>
            <a:r>
              <a:rPr lang="sq-AL" dirty="0" smtClean="0"/>
              <a:t/>
            </a:r>
            <a:br>
              <a:rPr lang="sq-A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4876800" cy="60198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RAM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memoria</a:t>
            </a:r>
            <a:r>
              <a:rPr lang="en-US" sz="1800" dirty="0" smtClean="0"/>
              <a:t> </a:t>
            </a:r>
            <a:r>
              <a:rPr lang="en-US" sz="1800" dirty="0" err="1" smtClean="0"/>
              <a:t>kryesore</a:t>
            </a:r>
            <a:r>
              <a:rPr lang="en-US" sz="1800" dirty="0" smtClean="0"/>
              <a:t> e </a:t>
            </a:r>
            <a:r>
              <a:rPr lang="en-US" sz="1800" dirty="0" err="1" smtClean="0"/>
              <a:t>përkohshme</a:t>
            </a:r>
            <a:r>
              <a:rPr lang="en-US" sz="1800" dirty="0" smtClean="0"/>
              <a:t> e </a:t>
            </a:r>
            <a:r>
              <a:rPr lang="en-US" sz="1800" dirty="0" err="1" smtClean="0">
                <a:hlinkClick r:id="rId2" tooltip="Kompjuteri"/>
              </a:rPr>
              <a:t>kompjuterit</a:t>
            </a:r>
            <a:r>
              <a:rPr lang="en-US" sz="1800" dirty="0" smtClean="0"/>
              <a:t>.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tërësinë</a:t>
            </a:r>
            <a:r>
              <a:rPr lang="en-US" sz="1800" dirty="0" smtClean="0"/>
              <a:t> e </a:t>
            </a:r>
            <a:r>
              <a:rPr lang="en-US" sz="1800" dirty="0" err="1" smtClean="0"/>
              <a:t>kompjuterit</a:t>
            </a:r>
            <a:r>
              <a:rPr lang="en-US" sz="1800" dirty="0" smtClean="0"/>
              <a:t> </a:t>
            </a:r>
            <a:r>
              <a:rPr lang="en-US" sz="1800" dirty="0" err="1" smtClean="0"/>
              <a:t>kjo</a:t>
            </a:r>
            <a:r>
              <a:rPr lang="en-US" sz="1800" dirty="0" smtClean="0"/>
              <a:t> </a:t>
            </a:r>
            <a:r>
              <a:rPr lang="en-US" sz="1800" dirty="0" err="1" smtClean="0"/>
              <a:t>memorie</a:t>
            </a:r>
            <a:r>
              <a:rPr lang="en-US" sz="1800" dirty="0" smtClean="0"/>
              <a:t> </a:t>
            </a:r>
            <a:r>
              <a:rPr lang="en-US" sz="1800" dirty="0" err="1" smtClean="0"/>
              <a:t>pasqyron</a:t>
            </a:r>
            <a:r>
              <a:rPr lang="en-US" sz="1800" dirty="0" smtClean="0"/>
              <a:t> </a:t>
            </a:r>
            <a:r>
              <a:rPr lang="en-US" sz="1800" dirty="0" err="1" smtClean="0"/>
              <a:t>trurin</a:t>
            </a:r>
            <a:r>
              <a:rPr lang="en-US" sz="1800" dirty="0" smtClean="0"/>
              <a:t> e </a:t>
            </a:r>
            <a:r>
              <a:rPr lang="en-US" sz="1800" dirty="0" err="1" smtClean="0"/>
              <a:t>vogël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njeriut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cilin</a:t>
            </a:r>
            <a:r>
              <a:rPr lang="en-US" sz="1800" dirty="0" smtClean="0"/>
              <a:t> </a:t>
            </a:r>
            <a:r>
              <a:rPr lang="en-US" sz="1800" dirty="0" err="1" smtClean="0"/>
              <a:t>mbahen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dhënat</a:t>
            </a:r>
            <a:r>
              <a:rPr lang="en-US" sz="1800" dirty="0" smtClean="0"/>
              <a:t>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kohë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shkurtë</a:t>
            </a:r>
            <a:r>
              <a:rPr lang="en-US" sz="1800" dirty="0" smtClean="0"/>
              <a:t>. </a:t>
            </a:r>
            <a:r>
              <a:rPr lang="en-US" sz="1800" dirty="0" err="1" smtClean="0"/>
              <a:t>Pra</a:t>
            </a:r>
            <a:r>
              <a:rPr lang="en-US" sz="1800" dirty="0" smtClean="0"/>
              <a:t>, </a:t>
            </a:r>
            <a:r>
              <a:rPr lang="en-US" sz="1800" dirty="0" err="1" smtClean="0"/>
              <a:t>memoria</a:t>
            </a:r>
            <a:r>
              <a:rPr lang="en-US" sz="1800" dirty="0" smtClean="0"/>
              <a:t> </a:t>
            </a:r>
            <a:r>
              <a:rPr lang="en-US" sz="1800" dirty="0" err="1" smtClean="0"/>
              <a:t>qendrore</a:t>
            </a:r>
            <a:r>
              <a:rPr lang="en-US" sz="1800" dirty="0" smtClean="0"/>
              <a:t>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vendi</a:t>
            </a:r>
            <a:r>
              <a:rPr lang="en-US" sz="1800" dirty="0" smtClean="0"/>
              <a:t> </a:t>
            </a:r>
            <a:r>
              <a:rPr lang="en-US" sz="1800" dirty="0" err="1" smtClean="0"/>
              <a:t>ku</a:t>
            </a:r>
            <a:r>
              <a:rPr lang="en-US" sz="1800" dirty="0" smtClean="0"/>
              <a:t> </a:t>
            </a:r>
            <a:r>
              <a:rPr lang="en-US" sz="1800" dirty="0" err="1" smtClean="0"/>
              <a:t>ekzekutohen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gjitha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programet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ku</a:t>
            </a:r>
            <a:r>
              <a:rPr lang="en-US" sz="1800" dirty="0" smtClean="0"/>
              <a:t> </a:t>
            </a:r>
            <a:r>
              <a:rPr lang="en-US" sz="1800" dirty="0" err="1" smtClean="0"/>
              <a:t>vendosen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gjitha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dhënat</a:t>
            </a:r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përdoren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këto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programe</a:t>
            </a:r>
            <a:r>
              <a:rPr lang="en-US" sz="1800" dirty="0" smtClean="0"/>
              <a:t>. </a:t>
            </a:r>
            <a:r>
              <a:rPr lang="en-US" sz="1800" dirty="0" err="1" smtClean="0"/>
              <a:t>Instruksionet</a:t>
            </a:r>
            <a:r>
              <a:rPr lang="en-US" sz="1800" dirty="0" smtClean="0"/>
              <a:t> e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programi</a:t>
            </a:r>
            <a:r>
              <a:rPr lang="en-US" sz="1800" dirty="0" smtClean="0"/>
              <a:t> </a:t>
            </a:r>
            <a:r>
              <a:rPr lang="en-US" sz="1800" dirty="0" err="1" smtClean="0"/>
              <a:t>duhet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ndodhen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RAM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mund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ekzekutohen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procesori</a:t>
            </a:r>
            <a:r>
              <a:rPr lang="en-US" sz="1800" dirty="0" smtClean="0"/>
              <a:t>. </a:t>
            </a:r>
            <a:r>
              <a:rPr lang="en-US" sz="1800" dirty="0" err="1" smtClean="0"/>
              <a:t>Dihet</a:t>
            </a:r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gjitha</a:t>
            </a:r>
            <a:r>
              <a:rPr lang="en-US" sz="1800" dirty="0" smtClean="0"/>
              <a:t> </a:t>
            </a:r>
            <a:r>
              <a:rPr lang="en-US" sz="1800" dirty="0" err="1" smtClean="0"/>
              <a:t>këto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informacione</a:t>
            </a:r>
            <a:r>
              <a:rPr lang="en-US" sz="1800" dirty="0" smtClean="0"/>
              <a:t> </a:t>
            </a:r>
            <a:r>
              <a:rPr lang="en-US" sz="1800" dirty="0" err="1" smtClean="0"/>
              <a:t>memorizohen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formë</a:t>
            </a:r>
            <a:r>
              <a:rPr lang="en-US" sz="1800" dirty="0" smtClean="0"/>
              <a:t> bit–</a:t>
            </a:r>
            <a:r>
              <a:rPr lang="en-US" sz="1800" dirty="0" err="1" smtClean="0"/>
              <a:t>esh</a:t>
            </a:r>
            <a:r>
              <a:rPr lang="en-US" sz="1800" dirty="0" smtClean="0"/>
              <a:t>, </a:t>
            </a:r>
            <a:r>
              <a:rPr lang="en-US" sz="1800" dirty="0" err="1" smtClean="0"/>
              <a:t>pasi</a:t>
            </a:r>
            <a:r>
              <a:rPr lang="en-US" sz="1800" dirty="0" smtClean="0"/>
              <a:t>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më</a:t>
            </a:r>
            <a:r>
              <a:rPr lang="en-US" sz="1800" dirty="0" smtClean="0"/>
              <a:t> e </a:t>
            </a:r>
            <a:r>
              <a:rPr lang="en-US" sz="1800" dirty="0" err="1" smtClean="0"/>
              <a:t>thjeshtë</a:t>
            </a:r>
            <a:r>
              <a:rPr lang="en-US" sz="1800" dirty="0" smtClean="0"/>
              <a:t> </a:t>
            </a:r>
            <a:r>
              <a:rPr lang="en-US" sz="1800" dirty="0" err="1" smtClean="0"/>
              <a:t>paraqitja</a:t>
            </a:r>
            <a:r>
              <a:rPr lang="en-US" sz="1800" dirty="0" smtClean="0"/>
              <a:t> e </a:t>
            </a:r>
            <a:r>
              <a:rPr lang="en-US" sz="1800" dirty="0" err="1" smtClean="0"/>
              <a:t>këtyre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informacioneve</a:t>
            </a:r>
            <a:r>
              <a:rPr lang="en-US" sz="1800" dirty="0" smtClean="0"/>
              <a:t> </a:t>
            </a:r>
            <a:r>
              <a:rPr lang="en-US" sz="1800" dirty="0" err="1" smtClean="0"/>
              <a:t>logjike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diçka</a:t>
            </a:r>
            <a:r>
              <a:rPr lang="en-US" sz="1800" dirty="0" smtClean="0"/>
              <a:t> </a:t>
            </a:r>
            <a:r>
              <a:rPr lang="en-US" sz="1800" dirty="0" err="1" smtClean="0"/>
              <a:t>fizike</a:t>
            </a:r>
            <a:r>
              <a:rPr lang="en-US" sz="1800" dirty="0" smtClean="0"/>
              <a:t> </a:t>
            </a:r>
            <a:r>
              <a:rPr lang="en-US" sz="1800" dirty="0" err="1" smtClean="0"/>
              <a:t>siç</a:t>
            </a:r>
            <a:r>
              <a:rPr lang="en-US" sz="1800" dirty="0" smtClean="0"/>
              <a:t>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hardueri</a:t>
            </a:r>
            <a:r>
              <a:rPr lang="en-US" sz="1800" dirty="0" smtClean="0"/>
              <a:t>. </a:t>
            </a:r>
            <a:r>
              <a:rPr lang="en-US" sz="1800" dirty="0" err="1" smtClean="0"/>
              <a:t>Memoria</a:t>
            </a:r>
            <a:r>
              <a:rPr lang="en-US" sz="1800" dirty="0" smtClean="0"/>
              <a:t> </a:t>
            </a:r>
            <a:r>
              <a:rPr lang="en-US" sz="1800" dirty="0" err="1" smtClean="0"/>
              <a:t>qendrore</a:t>
            </a:r>
            <a:r>
              <a:rPr lang="en-US" sz="1800" dirty="0" smtClean="0"/>
              <a:t>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e </a:t>
            </a:r>
            <a:r>
              <a:rPr lang="en-US" sz="1800" dirty="0" err="1" smtClean="0"/>
              <a:t>përbërë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bashkësi</a:t>
            </a:r>
            <a:r>
              <a:rPr lang="en-US" sz="1800" dirty="0" smtClean="0"/>
              <a:t> </a:t>
            </a:r>
            <a:r>
              <a:rPr lang="en-US" sz="1800" dirty="0" err="1" smtClean="0"/>
              <a:t>fijesh</a:t>
            </a:r>
            <a:r>
              <a:rPr lang="en-US" sz="1800" dirty="0" smtClean="0"/>
              <a:t>, </a:t>
            </a:r>
            <a:r>
              <a:rPr lang="en-US" sz="1800" dirty="0" err="1" smtClean="0"/>
              <a:t>tranzistore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kondensatorë</a:t>
            </a:r>
            <a:r>
              <a:rPr lang="en-US" sz="1800" dirty="0" smtClean="0"/>
              <a:t>. </a:t>
            </a:r>
            <a:r>
              <a:rPr lang="en-US" sz="1800" dirty="0" err="1" smtClean="0"/>
              <a:t>Fijet</a:t>
            </a:r>
            <a:r>
              <a:rPr lang="en-US" sz="1800" dirty="0" smtClean="0"/>
              <a:t> </a:t>
            </a:r>
            <a:r>
              <a:rPr lang="en-US" sz="1800" dirty="0" err="1" smtClean="0"/>
              <a:t>ndahen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dy</a:t>
            </a:r>
            <a:r>
              <a:rPr lang="en-US" sz="1800" dirty="0" smtClean="0"/>
              <a:t> </a:t>
            </a:r>
            <a:r>
              <a:rPr lang="en-US" sz="1800" dirty="0" err="1" smtClean="0"/>
              <a:t>grupe</a:t>
            </a:r>
            <a:r>
              <a:rPr lang="en-US" sz="1800" dirty="0" smtClean="0"/>
              <a:t> : </a:t>
            </a:r>
            <a:r>
              <a:rPr lang="en-US" sz="1800" dirty="0" err="1" smtClean="0"/>
              <a:t>fijet</a:t>
            </a:r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transportojnë</a:t>
            </a:r>
            <a:r>
              <a:rPr lang="en-US" sz="1800" dirty="0" smtClean="0"/>
              <a:t> </a:t>
            </a:r>
            <a:r>
              <a:rPr lang="en-US" sz="1800" dirty="0" err="1" smtClean="0"/>
              <a:t>adresat</a:t>
            </a:r>
            <a:r>
              <a:rPr lang="en-US" sz="1800" dirty="0" smtClean="0"/>
              <a:t> e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dhënave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fijet</a:t>
            </a:r>
            <a:r>
              <a:rPr lang="en-US" sz="1800" dirty="0" smtClean="0"/>
              <a:t> e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dhënave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" name="Picture 5" descr="download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3886200" cy="5985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381000"/>
            <a:ext cx="7467600" cy="1143000"/>
          </a:xfrm>
        </p:spPr>
        <p:txBody>
          <a:bodyPr/>
          <a:lstStyle/>
          <a:p>
            <a:r>
              <a:rPr lang="en-US" b="1" dirty="0" smtClean="0"/>
              <a:t>Hard Disk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8763000" cy="2971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HDD  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memorizues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Arkiva kompjuterike (nuk është shkruar akoma)"/>
              </a:rPr>
              <a:t>arkivave</a:t>
            </a:r>
            <a:r>
              <a:rPr lang="en-US" dirty="0" smtClean="0">
                <a:hlinkClick r:id="rId2" tooltip="Arkiva kompjuterike (nuk është shkruar akoma)"/>
              </a:rPr>
              <a:t> </a:t>
            </a:r>
            <a:r>
              <a:rPr lang="en-US" dirty="0" err="1" smtClean="0">
                <a:hlinkClick r:id="rId2" tooltip="Arkiva kompjuterike (nuk është shkruar akoma)"/>
              </a:rPr>
              <a:t>kompjuterike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shkruan</a:t>
            </a:r>
            <a:r>
              <a:rPr lang="en-US" dirty="0" smtClean="0"/>
              <a:t> </a:t>
            </a:r>
            <a:r>
              <a:rPr lang="en-US" dirty="0" err="1" smtClean="0"/>
              <a:t>arkivat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Sistemi dual (nuk është shkruar akoma)"/>
              </a:rPr>
              <a:t>binar</a:t>
            </a:r>
            <a:r>
              <a:rPr lang="en-US" dirty="0" smtClean="0"/>
              <a:t> 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sipërfaqen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disku</a:t>
            </a:r>
            <a:r>
              <a:rPr lang="en-US" dirty="0" smtClean="0"/>
              <a:t> </a:t>
            </a:r>
            <a:r>
              <a:rPr lang="en-US" dirty="0" err="1" smtClean="0"/>
              <a:t>rrotullues</a:t>
            </a:r>
            <a:r>
              <a:rPr lang="en-US" dirty="0" smtClean="0"/>
              <a:t>.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dhënat</a:t>
            </a:r>
            <a:r>
              <a:rPr lang="en-US" dirty="0" smtClean="0"/>
              <a:t> </a:t>
            </a:r>
            <a:r>
              <a:rPr lang="en-US" dirty="0" err="1" smtClean="0"/>
              <a:t>ruhen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HDD </a:t>
            </a:r>
            <a:r>
              <a:rPr lang="en-US" dirty="0" err="1" smtClean="0"/>
              <a:t>edhe</a:t>
            </a:r>
            <a:r>
              <a:rPr lang="en-US" dirty="0" smtClean="0"/>
              <a:t> pas </a:t>
            </a:r>
            <a:r>
              <a:rPr lang="en-US" dirty="0" err="1" smtClean="0"/>
              <a:t>largimit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pjese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tërësia</a:t>
            </a:r>
            <a:r>
              <a:rPr lang="en-US" dirty="0" smtClean="0"/>
              <a:t> e </a:t>
            </a:r>
            <a:r>
              <a:rPr lang="en-US" dirty="0" err="1" smtClean="0"/>
              <a:t>sistemit</a:t>
            </a:r>
            <a:r>
              <a:rPr lang="en-US" dirty="0" smtClean="0"/>
              <a:t> </a:t>
            </a:r>
            <a:r>
              <a:rPr lang="en-US" dirty="0" err="1" smtClean="0"/>
              <a:t>kompjuterik</a:t>
            </a:r>
            <a:r>
              <a:rPr lang="en-US" dirty="0" smtClean="0"/>
              <a:t>. </a:t>
            </a:r>
            <a:r>
              <a:rPr lang="en-US" dirty="0" err="1" smtClean="0"/>
              <a:t>Ekzistojnë</a:t>
            </a:r>
            <a:r>
              <a:rPr lang="en-US" dirty="0" smtClean="0"/>
              <a:t> HDD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brendeshem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jashtem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parët</a:t>
            </a:r>
            <a:r>
              <a:rPr lang="en-US" dirty="0" smtClean="0"/>
              <a:t> </a:t>
            </a:r>
            <a:r>
              <a:rPr lang="en-US" dirty="0" err="1" smtClean="0"/>
              <a:t>instalohen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brendi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kopjuterëve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sistemeve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, </a:t>
            </a:r>
            <a:r>
              <a:rPr lang="en-US" dirty="0" err="1" smtClean="0"/>
              <a:t>kurse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dytët</a:t>
            </a:r>
            <a:r>
              <a:rPr lang="en-US" dirty="0" smtClean="0"/>
              <a:t> </a:t>
            </a:r>
            <a:r>
              <a:rPr lang="en-US" dirty="0" err="1" smtClean="0"/>
              <a:t>lidhen</a:t>
            </a:r>
            <a:r>
              <a:rPr lang="en-US" dirty="0" smtClean="0"/>
              <a:t> me </a:t>
            </a:r>
            <a:r>
              <a:rPr lang="en-US" dirty="0" err="1" smtClean="0"/>
              <a:t>kompjuterët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sistemet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jashtë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kabllove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ndryshëm</a:t>
            </a:r>
            <a:r>
              <a:rPr lang="en-US" dirty="0" smtClean="0"/>
              <a:t> e </a:t>
            </a:r>
            <a:r>
              <a:rPr lang="en-US" dirty="0" err="1" smtClean="0"/>
              <a:t>zakonisht</a:t>
            </a:r>
            <a:r>
              <a:rPr lang="en-US" dirty="0" smtClean="0"/>
              <a:t> me </a:t>
            </a:r>
            <a:r>
              <a:rPr lang="en-US" dirty="0" err="1" smtClean="0"/>
              <a:t>kabllo</a:t>
            </a:r>
            <a:r>
              <a:rPr lang="en-US" dirty="0" smtClean="0"/>
              <a:t> </a:t>
            </a:r>
            <a:r>
              <a:rPr lang="en-US" dirty="0" smtClean="0">
                <a:hlinkClick r:id="rId4" tooltip="USB"/>
              </a:rPr>
              <a:t>USB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150px-Removabl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16730"/>
            <a:ext cx="3124200" cy="344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50px-Hard_disk_Western_Digital_WD1000_1_(dark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505200"/>
            <a:ext cx="3326027" cy="246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571500"/>
            <a:ext cx="7467600" cy="1143000"/>
          </a:xfrm>
        </p:spPr>
        <p:txBody>
          <a:bodyPr/>
          <a:lstStyle/>
          <a:p>
            <a:r>
              <a:rPr lang="en-US" dirty="0" err="1" smtClean="0"/>
              <a:t>Kartela</a:t>
            </a:r>
            <a:r>
              <a:rPr lang="en-US" dirty="0" smtClean="0"/>
              <a:t> </a:t>
            </a:r>
            <a:r>
              <a:rPr lang="en-US" dirty="0" err="1" smtClean="0"/>
              <a:t>Grafike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8686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Karta </a:t>
            </a:r>
            <a:r>
              <a:rPr lang="en-US" b="1" dirty="0" err="1" smtClean="0"/>
              <a:t>grafike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paisjet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kompjuterëve</a:t>
            </a:r>
            <a:r>
              <a:rPr lang="en-US" dirty="0" smtClean="0"/>
              <a:t> modern.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karta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brendesi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 GPU-ne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ngjashem</a:t>
            </a:r>
            <a:r>
              <a:rPr lang="en-US" dirty="0" smtClean="0"/>
              <a:t> me </a:t>
            </a:r>
            <a:r>
              <a:rPr lang="en-US" dirty="0" smtClean="0">
                <a:hlinkClick r:id="rId2" tooltip="CPU"/>
              </a:rPr>
              <a:t>CPU</a:t>
            </a:r>
            <a:r>
              <a:rPr lang="en-US" dirty="0" smtClean="0"/>
              <a:t> 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ndryshon</a:t>
            </a:r>
            <a:r>
              <a:rPr lang="en-US" dirty="0" smtClean="0"/>
              <a:t> ne </a:t>
            </a:r>
            <a:r>
              <a:rPr lang="en-US" dirty="0" err="1" smtClean="0"/>
              <a:t>faktin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optimizuar</a:t>
            </a:r>
            <a:r>
              <a:rPr lang="en-US" dirty="0" smtClean="0"/>
              <a:t> ne </a:t>
            </a:r>
            <a:r>
              <a:rPr lang="en-US" dirty="0" err="1" smtClean="0"/>
              <a:t>kryerjen</a:t>
            </a:r>
            <a:r>
              <a:rPr lang="en-US" dirty="0" smtClean="0"/>
              <a:t> e </a:t>
            </a:r>
            <a:r>
              <a:rPr lang="en-US" dirty="0" err="1" smtClean="0"/>
              <a:t>operacioneve</a:t>
            </a:r>
            <a:r>
              <a:rPr lang="en-US" dirty="0" smtClean="0"/>
              <a:t> </a:t>
            </a:r>
            <a:r>
              <a:rPr lang="en-US" dirty="0" err="1" smtClean="0"/>
              <a:t>matematike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mese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zakonshme</a:t>
            </a:r>
            <a:r>
              <a:rPr lang="en-US" dirty="0" smtClean="0"/>
              <a:t> ne </a:t>
            </a:r>
            <a:r>
              <a:rPr lang="en-US" dirty="0" err="1" smtClean="0"/>
              <a:t>manipulimin</a:t>
            </a:r>
            <a:r>
              <a:rPr lang="en-US" dirty="0" smtClean="0"/>
              <a:t> e </a:t>
            </a:r>
            <a:r>
              <a:rPr lang="en-US" dirty="0" err="1" smtClean="0"/>
              <a:t>grafikeve</a:t>
            </a:r>
            <a:r>
              <a:rPr lang="en-US" dirty="0" smtClean="0"/>
              <a:t>. </a:t>
            </a:r>
            <a:r>
              <a:rPr lang="en-US" dirty="0" err="1" smtClean="0"/>
              <a:t>Nje</a:t>
            </a:r>
            <a:r>
              <a:rPr lang="en-US" dirty="0" smtClean="0"/>
              <a:t> element </a:t>
            </a:r>
            <a:r>
              <a:rPr lang="en-US" dirty="0" err="1" smtClean="0"/>
              <a:t>tjeter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rendesishem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kartes</a:t>
            </a:r>
            <a:r>
              <a:rPr lang="en-US" dirty="0" smtClean="0"/>
              <a:t> </a:t>
            </a:r>
            <a:r>
              <a:rPr lang="en-US" dirty="0" err="1" smtClean="0"/>
              <a:t>grafike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Memoria"/>
              </a:rPr>
              <a:t>memoria</a:t>
            </a:r>
            <a:r>
              <a:rPr lang="en-US" dirty="0" smtClean="0"/>
              <a:t>. GPU e </a:t>
            </a:r>
            <a:r>
              <a:rPr lang="en-US" dirty="0" err="1" smtClean="0"/>
              <a:t>perdor</a:t>
            </a:r>
            <a:r>
              <a:rPr lang="en-US" dirty="0" smtClean="0"/>
              <a:t> </a:t>
            </a:r>
            <a:r>
              <a:rPr lang="en-US" dirty="0" err="1" smtClean="0"/>
              <a:t>memorie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ruajtur</a:t>
            </a:r>
            <a:r>
              <a:rPr lang="en-US" dirty="0" smtClean="0"/>
              <a:t> </a:t>
            </a:r>
            <a:r>
              <a:rPr lang="en-US" dirty="0" err="1" smtClean="0"/>
              <a:t>rezultatet</a:t>
            </a:r>
            <a:r>
              <a:rPr lang="en-US" dirty="0" smtClean="0"/>
              <a:t> e </a:t>
            </a:r>
            <a:r>
              <a:rPr lang="en-US" dirty="0" err="1" smtClean="0"/>
              <a:t>perkohshme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asaj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duhen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kryer</a:t>
            </a:r>
            <a:r>
              <a:rPr lang="en-US" dirty="0" smtClean="0"/>
              <a:t> </a:t>
            </a:r>
            <a:r>
              <a:rPr lang="en-US" dirty="0" err="1" smtClean="0"/>
              <a:t>operacione</a:t>
            </a:r>
            <a:r>
              <a:rPr lang="en-US" dirty="0" smtClean="0"/>
              <a:t> ne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me </a:t>
            </a:r>
            <a:r>
              <a:rPr lang="en-US" dirty="0" err="1" smtClean="0"/>
              <a:t>eficente</a:t>
            </a:r>
            <a:r>
              <a:rPr lang="en-US" dirty="0" smtClean="0"/>
              <a:t>.</a:t>
            </a:r>
            <a:r>
              <a:rPr lang="nn-NO" dirty="0" smtClean="0"/>
              <a:t> Karta grafike lidhet me monitorin nepermjet RAMDAC, ky i fundit e kthen sinjalin nga dixhital ne analog, i cili me pas shkon tek monitori, qofte ky CRT apo LCD</a:t>
            </a:r>
            <a:endParaRPr lang="en-US" dirty="0"/>
          </a:p>
        </p:txBody>
      </p:sp>
      <p:pic>
        <p:nvPicPr>
          <p:cNvPr id="4" name="Picture 3" descr="2zz724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54097"/>
            <a:ext cx="5943600" cy="38039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571500"/>
            <a:ext cx="7467600" cy="1143000"/>
          </a:xfrm>
        </p:spPr>
        <p:txBody>
          <a:bodyPr/>
          <a:lstStyle/>
          <a:p>
            <a:r>
              <a:rPr lang="en-US" dirty="0" err="1" smtClean="0"/>
              <a:t>Tastiera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914400"/>
            <a:ext cx="4191000" cy="3124200"/>
          </a:xfrm>
        </p:spPr>
        <p:txBody>
          <a:bodyPr/>
          <a:lstStyle/>
          <a:p>
            <a:r>
              <a:rPr lang="en-US" b="1" dirty="0" err="1" smtClean="0"/>
              <a:t>Tastiera</a:t>
            </a:r>
            <a:r>
              <a:rPr lang="en-US" b="1" dirty="0" smtClean="0"/>
              <a:t> </a:t>
            </a:r>
            <a:r>
              <a:rPr lang="en-US" b="1" dirty="0" err="1" smtClean="0"/>
              <a:t>kompjuterike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mjet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shërben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futjen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kompjuter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harduerike</a:t>
            </a:r>
            <a:r>
              <a:rPr lang="en-US" dirty="0" smtClean="0"/>
              <a:t> e </a:t>
            </a:r>
            <a:r>
              <a:rPr lang="en-US" dirty="0" err="1" smtClean="0"/>
              <a:t>kompjuterit</a:t>
            </a:r>
            <a:r>
              <a:rPr lang="en-US" dirty="0" smtClean="0"/>
              <a:t> </a:t>
            </a:r>
            <a:r>
              <a:rPr lang="en-US" dirty="0" err="1" smtClean="0"/>
              <a:t>bën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njesin</a:t>
            </a:r>
            <a:r>
              <a:rPr lang="en-US" dirty="0" smtClean="0"/>
              <a:t> e </a:t>
            </a:r>
            <a:r>
              <a:rPr lang="en-US" dirty="0" err="1" smtClean="0">
                <a:hlinkClick r:id="rId2" tooltip="Pajisjet hyrëse"/>
              </a:rPr>
              <a:t>pajsjeve</a:t>
            </a:r>
            <a:r>
              <a:rPr lang="en-US" dirty="0" smtClean="0">
                <a:hlinkClick r:id="rId2" tooltip="Pajisjet hyrëse"/>
              </a:rPr>
              <a:t> </a:t>
            </a:r>
            <a:r>
              <a:rPr lang="en-US" dirty="0" err="1" smtClean="0">
                <a:hlinkClick r:id="rId2" tooltip="Pajisjet hyrëse"/>
              </a:rPr>
              <a:t>hyrëse</a:t>
            </a:r>
            <a:r>
              <a:rPr lang="en-US" dirty="0" smtClean="0"/>
              <a:t> 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endParaRPr lang="en-US" dirty="0"/>
          </a:p>
        </p:txBody>
      </p:sp>
      <p:pic>
        <p:nvPicPr>
          <p:cNvPr id="4" name="Picture 3" descr="download (25).jpg"/>
          <p:cNvPicPr>
            <a:picLocks noChangeAspect="1"/>
          </p:cNvPicPr>
          <p:nvPr/>
        </p:nvPicPr>
        <p:blipFill>
          <a:blip r:embed="rId3"/>
          <a:srcRect l="4313" t="19395" r="2965" b="22278"/>
          <a:stretch>
            <a:fillRect/>
          </a:stretch>
        </p:blipFill>
        <p:spPr>
          <a:xfrm>
            <a:off x="685800" y="3962400"/>
            <a:ext cx="728133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430px-Albanian_keyboard_layo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30" y="838200"/>
            <a:ext cx="4304270" cy="28956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2895600" cy="808038"/>
          </a:xfrm>
        </p:spPr>
        <p:txBody>
          <a:bodyPr/>
          <a:lstStyle/>
          <a:p>
            <a:r>
              <a:rPr lang="en-US" dirty="0" err="1" smtClean="0"/>
              <a:t>Monitori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56388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Paisje</a:t>
            </a:r>
            <a:r>
              <a:rPr lang="en-US" dirty="0" smtClean="0"/>
              <a:t> </a:t>
            </a:r>
            <a:r>
              <a:rPr lang="en-US" dirty="0" err="1" smtClean="0"/>
              <a:t>elektroteknike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shërben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emitimin</a:t>
            </a:r>
            <a:r>
              <a:rPr lang="en-US" dirty="0" smtClean="0"/>
              <a:t> e </a:t>
            </a:r>
            <a:r>
              <a:rPr lang="en-US" dirty="0" err="1" smtClean="0"/>
              <a:t>sinjaleve</a:t>
            </a:r>
            <a:r>
              <a:rPr lang="en-US" dirty="0" smtClean="0"/>
              <a:t> </a:t>
            </a:r>
            <a:r>
              <a:rPr lang="en-US" dirty="0" err="1" smtClean="0"/>
              <a:t>elektrike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r>
              <a:rPr lang="en-US" dirty="0" smtClean="0"/>
              <a:t>.  </a:t>
            </a:r>
            <a:r>
              <a:rPr lang="en-US" dirty="0" err="1" smtClean="0"/>
              <a:t>Monitorët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llojesh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CRT (Cathode Ray Tube) : </a:t>
            </a:r>
            <a:r>
              <a:rPr lang="pt-BR" dirty="0" smtClean="0"/>
              <a:t>Këta janë monitorët tradicionalë të ngjashëm me ekranin e televizorit.</a:t>
            </a:r>
            <a:r>
              <a:rPr lang="en-US" dirty="0" smtClean="0"/>
              <a:t>  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këtyre</a:t>
            </a:r>
            <a:r>
              <a:rPr lang="en-US" dirty="0" smtClean="0"/>
              <a:t> </a:t>
            </a:r>
            <a:r>
              <a:rPr lang="en-US" dirty="0" err="1" smtClean="0"/>
              <a:t>ekraneve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drejtimi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tufe</a:t>
            </a:r>
            <a:r>
              <a:rPr lang="en-US" dirty="0" smtClean="0"/>
              <a:t> </a:t>
            </a:r>
            <a:r>
              <a:rPr lang="en-US" dirty="0" err="1" smtClean="0"/>
              <a:t>elektronesh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elektrike</a:t>
            </a:r>
            <a:r>
              <a:rPr lang="en-US" dirty="0" smtClean="0"/>
              <a:t> </a:t>
            </a:r>
            <a:r>
              <a:rPr lang="en-US" dirty="0" err="1" smtClean="0"/>
              <a:t>drejt</a:t>
            </a:r>
            <a:r>
              <a:rPr lang="en-US" dirty="0" smtClean="0"/>
              <a:t> </a:t>
            </a:r>
            <a:r>
              <a:rPr lang="en-US" dirty="0" err="1" smtClean="0"/>
              <a:t>ekranit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mbuluar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shtresë</a:t>
            </a:r>
            <a:r>
              <a:rPr lang="en-US" dirty="0" smtClean="0"/>
              <a:t> e </a:t>
            </a:r>
            <a:r>
              <a:rPr lang="en-US" dirty="0" err="1" smtClean="0"/>
              <a:t>hollë</a:t>
            </a:r>
            <a:r>
              <a:rPr lang="en-US" dirty="0" smtClean="0"/>
              <a:t> </a:t>
            </a:r>
            <a:r>
              <a:rPr lang="en-US" dirty="0" err="1" smtClean="0"/>
              <a:t>elementesh</a:t>
            </a:r>
            <a:r>
              <a:rPr lang="en-US" dirty="0" smtClean="0"/>
              <a:t> </a:t>
            </a:r>
            <a:r>
              <a:rPr lang="en-US" dirty="0" err="1" smtClean="0"/>
              <a:t>fosforeshentë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cilët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goditen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elektronet</a:t>
            </a:r>
            <a:r>
              <a:rPr lang="en-US" dirty="0" smtClean="0"/>
              <a:t> </a:t>
            </a:r>
            <a:r>
              <a:rPr lang="en-US" dirty="0" err="1" smtClean="0"/>
              <a:t>shndërrohen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pikë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ndritshme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gjuhën</a:t>
            </a:r>
            <a:r>
              <a:rPr lang="en-US" dirty="0" smtClean="0"/>
              <a:t> e </a:t>
            </a:r>
            <a:r>
              <a:rPr lang="en-US" dirty="0" err="1" smtClean="0"/>
              <a:t>kompjuterit</a:t>
            </a:r>
            <a:r>
              <a:rPr lang="en-US" dirty="0" smtClean="0"/>
              <a:t> </a:t>
            </a:r>
            <a:r>
              <a:rPr lang="en-US" dirty="0" err="1" smtClean="0"/>
              <a:t>njihet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pixel.</a:t>
            </a:r>
            <a:endParaRPr lang="pt-BR" dirty="0" smtClean="0"/>
          </a:p>
          <a:p>
            <a:r>
              <a:rPr lang="en-US" b="1" dirty="0" err="1" smtClean="0"/>
              <a:t>Ekrane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sheshtë</a:t>
            </a:r>
            <a:r>
              <a:rPr lang="en-US" b="1" dirty="0" smtClean="0"/>
              <a:t> :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ekranet</a:t>
            </a:r>
            <a:r>
              <a:rPr lang="en-US" dirty="0" smtClean="0"/>
              <a:t> me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pajisur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laptopët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gjithmonë</a:t>
            </a:r>
            <a:r>
              <a:rPr lang="en-US" dirty="0" smtClean="0"/>
              <a:t> e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kompjuterat</a:t>
            </a:r>
            <a:r>
              <a:rPr lang="en-US" dirty="0" smtClean="0"/>
              <a:t> e “</a:t>
            </a:r>
            <a:r>
              <a:rPr lang="en-US" dirty="0" err="1" smtClean="0"/>
              <a:t>zakonshëm</a:t>
            </a:r>
            <a:r>
              <a:rPr lang="en-US" dirty="0" smtClean="0"/>
              <a:t>”.  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teknologjisë</a:t>
            </a:r>
            <a:r>
              <a:rPr lang="en-US" dirty="0" smtClean="0"/>
              <a:t> LCD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pllaka</a:t>
            </a:r>
            <a:r>
              <a:rPr lang="en-US" dirty="0" smtClean="0"/>
              <a:t> </a:t>
            </a:r>
            <a:r>
              <a:rPr lang="en-US" dirty="0" err="1" smtClean="0"/>
              <a:t>paralele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ekranit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orientuara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kënd</a:t>
            </a:r>
            <a:r>
              <a:rPr lang="en-US" dirty="0" smtClean="0"/>
              <a:t> 90 </a:t>
            </a:r>
            <a:r>
              <a:rPr lang="en-US" dirty="0" err="1" smtClean="0"/>
              <a:t>gradë</a:t>
            </a:r>
            <a:r>
              <a:rPr lang="en-US" dirty="0" smtClean="0"/>
              <a:t> </a:t>
            </a:r>
            <a:r>
              <a:rPr lang="en-US" dirty="0" err="1" smtClean="0"/>
              <a:t>ndaj</a:t>
            </a:r>
            <a:r>
              <a:rPr lang="en-US" dirty="0" smtClean="0"/>
              <a:t> </a:t>
            </a:r>
            <a:r>
              <a:rPr lang="en-US" dirty="0" err="1" smtClean="0"/>
              <a:t>njëra-tjetrës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e </a:t>
            </a:r>
            <a:r>
              <a:rPr lang="en-US" dirty="0" err="1" smtClean="0"/>
              <a:t>polarizojnë</a:t>
            </a:r>
            <a:r>
              <a:rPr lang="en-US" dirty="0" smtClean="0"/>
              <a:t> </a:t>
            </a:r>
            <a:r>
              <a:rPr lang="en-US" dirty="0" err="1" smtClean="0"/>
              <a:t>dritën</a:t>
            </a:r>
            <a:r>
              <a:rPr lang="en-US" dirty="0" smtClean="0"/>
              <a:t> 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horizontalisht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e </a:t>
            </a:r>
            <a:r>
              <a:rPr lang="en-US" dirty="0" err="1" smtClean="0"/>
              <a:t>dyta</a:t>
            </a:r>
            <a:r>
              <a:rPr lang="en-US" dirty="0" smtClean="0"/>
              <a:t> </a:t>
            </a:r>
            <a:r>
              <a:rPr lang="en-US" dirty="0" err="1" smtClean="0"/>
              <a:t>vertikalisht</a:t>
            </a:r>
            <a:r>
              <a:rPr lang="en-US" dirty="0" smtClean="0"/>
              <a:t>. Midis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ndodhet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lëng</a:t>
            </a:r>
            <a:r>
              <a:rPr lang="en-US" dirty="0" smtClean="0"/>
              <a:t>, </a:t>
            </a:r>
            <a:r>
              <a:rPr lang="en-US" dirty="0" err="1" smtClean="0"/>
              <a:t>molekulat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cilit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vetinë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orientohen</a:t>
            </a:r>
            <a:r>
              <a:rPr lang="en-US" dirty="0" smtClean="0"/>
              <a:t> </a:t>
            </a:r>
            <a:r>
              <a:rPr lang="en-US" dirty="0" err="1" smtClean="0"/>
              <a:t>nën</a:t>
            </a:r>
            <a:r>
              <a:rPr lang="en-US" dirty="0" smtClean="0"/>
              <a:t> </a:t>
            </a:r>
            <a:r>
              <a:rPr lang="en-US" dirty="0" err="1" smtClean="0"/>
              <a:t>praninë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tensioni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.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" name="Picture 3" descr="download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10000"/>
            <a:ext cx="3229724" cy="2749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ownload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33400"/>
            <a:ext cx="3305880" cy="32766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304800"/>
            <a:ext cx="7467600" cy="1143000"/>
          </a:xfrm>
        </p:spPr>
        <p:txBody>
          <a:bodyPr/>
          <a:lstStyle/>
          <a:p>
            <a:r>
              <a:rPr lang="en-US" dirty="0" err="1" smtClean="0"/>
              <a:t>Disketa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610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Floppy disk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ruajtës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përbërë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disk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hollë</a:t>
            </a:r>
            <a:r>
              <a:rPr lang="en-US" dirty="0" smtClean="0"/>
              <a:t>, </a:t>
            </a:r>
            <a:r>
              <a:rPr lang="en-US" dirty="0" err="1" smtClean="0"/>
              <a:t>fleksibël</a:t>
            </a:r>
            <a:r>
              <a:rPr lang="en-US" dirty="0" smtClean="0"/>
              <a:t> , </a:t>
            </a:r>
            <a:r>
              <a:rPr lang="en-US" dirty="0" err="1" smtClean="0">
                <a:hlinkClick r:id="rId2" tooltip="Ruajtje magnetike"/>
              </a:rPr>
              <a:t>ruajtje</a:t>
            </a:r>
            <a:r>
              <a:rPr lang="en-US" dirty="0" smtClean="0">
                <a:hlinkClick r:id="rId2" tooltip="Ruajtje magnetike"/>
              </a:rPr>
              <a:t> </a:t>
            </a:r>
            <a:r>
              <a:rPr lang="en-US" dirty="0" err="1" smtClean="0">
                <a:hlinkClick r:id="rId2" tooltip="Ruajtje magnetike"/>
              </a:rPr>
              <a:t>magnetike</a:t>
            </a:r>
            <a:r>
              <a:rPr lang="en-US" dirty="0" err="1" smtClean="0"/>
              <a:t>,i</a:t>
            </a:r>
            <a:r>
              <a:rPr lang="en-US" dirty="0" smtClean="0"/>
              <a:t> </a:t>
            </a:r>
            <a:r>
              <a:rPr lang="en-US" dirty="0" err="1" smtClean="0"/>
              <a:t>mbështjellë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katror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drejtkëndësh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materialit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plastikës</a:t>
            </a:r>
            <a:r>
              <a:rPr lang="en-US" dirty="0" smtClean="0"/>
              <a:t>.  </a:t>
            </a:r>
            <a:r>
              <a:rPr lang="en-US" dirty="0" err="1" smtClean="0"/>
              <a:t>Nderkohe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floppy disk ka </a:t>
            </a:r>
            <a:r>
              <a:rPr lang="en-US" dirty="0" err="1" smtClean="0"/>
              <a:t>akoma</a:t>
            </a:r>
            <a:r>
              <a:rPr lang="en-US" dirty="0" smtClean="0"/>
              <a:t> problem me </a:t>
            </a:r>
            <a:r>
              <a:rPr lang="en-US" dirty="0" err="1" smtClean="0"/>
              <a:t>perdorimin</a:t>
            </a:r>
            <a:r>
              <a:rPr lang="en-US" dirty="0" smtClean="0"/>
              <a:t> e </a:t>
            </a:r>
            <a:r>
              <a:rPr lang="en-US" dirty="0" err="1" smtClean="0"/>
              <a:t>limituar</a:t>
            </a:r>
            <a:r>
              <a:rPr lang="en-US" dirty="0" smtClean="0"/>
              <a:t> ,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zevendesuar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r>
              <a:rPr lang="en-US" dirty="0" smtClean="0"/>
              <a:t> me </a:t>
            </a:r>
            <a:r>
              <a:rPr lang="en-US" dirty="0" err="1" smtClean="0"/>
              <a:t>kapacitet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madh</a:t>
            </a:r>
            <a:r>
              <a:rPr lang="en-US" dirty="0" smtClean="0"/>
              <a:t> ,sic </a:t>
            </a:r>
            <a:r>
              <a:rPr lang="en-US" dirty="0" err="1" smtClean="0"/>
              <a:t>është</a:t>
            </a:r>
            <a:r>
              <a:rPr lang="en-US" dirty="0" smtClean="0"/>
              <a:t> USB-flash </a:t>
            </a:r>
            <a:r>
              <a:rPr lang="en-US" dirty="0" err="1" smtClean="0"/>
              <a:t>drive,hard</a:t>
            </a:r>
            <a:r>
              <a:rPr lang="en-US" dirty="0" smtClean="0"/>
              <a:t> disk-et e </a:t>
            </a:r>
            <a:r>
              <a:rPr lang="en-US" dirty="0" err="1" smtClean="0"/>
              <a:t>jashtem</a:t>
            </a:r>
            <a:r>
              <a:rPr lang="en-US" dirty="0" smtClean="0"/>
              <a:t> </a:t>
            </a:r>
            <a:r>
              <a:rPr lang="en-US" dirty="0" err="1" smtClean="0"/>
              <a:t>portativ,disqet</a:t>
            </a:r>
            <a:r>
              <a:rPr lang="en-US" dirty="0" smtClean="0"/>
              <a:t> </a:t>
            </a:r>
            <a:r>
              <a:rPr lang="en-US" dirty="0" err="1" smtClean="0"/>
              <a:t>optike</a:t>
            </a:r>
            <a:r>
              <a:rPr lang="en-US" dirty="0" smtClean="0"/>
              <a:t> ,</a:t>
            </a:r>
            <a:r>
              <a:rPr lang="en-US" dirty="0" err="1" smtClean="0"/>
              <a:t>kartat</a:t>
            </a:r>
            <a:r>
              <a:rPr lang="en-US" dirty="0" smtClean="0"/>
              <a:t> e </a:t>
            </a:r>
            <a:r>
              <a:rPr lang="en-US" dirty="0" err="1" smtClean="0"/>
              <a:t>memorjeve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rrjetet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.</a:t>
            </a:r>
            <a:endParaRPr lang="en-US" dirty="0"/>
          </a:p>
        </p:txBody>
      </p:sp>
      <p:pic>
        <p:nvPicPr>
          <p:cNvPr id="4" name="Picture 3" descr="235px-Floppy_disk_2009_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8458200" cy="3454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571500"/>
            <a:ext cx="7467600" cy="1143000"/>
          </a:xfrm>
        </p:spPr>
        <p:txBody>
          <a:bodyPr/>
          <a:lstStyle/>
          <a:p>
            <a:r>
              <a:rPr lang="en-US" dirty="0" err="1" smtClean="0"/>
              <a:t>Mausi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762000"/>
            <a:ext cx="56388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Komunikimi</a:t>
            </a:r>
            <a:r>
              <a:rPr lang="en-US" dirty="0" smtClean="0"/>
              <a:t> me </a:t>
            </a:r>
            <a:r>
              <a:rPr lang="en-US" dirty="0" err="1" smtClean="0">
                <a:hlinkClick r:id="rId2" tooltip="Kompjuteri"/>
              </a:rPr>
              <a:t>kompjuter</a:t>
            </a:r>
            <a:r>
              <a:rPr lang="en-US" dirty="0" smtClean="0"/>
              <a:t>, duke </a:t>
            </a:r>
            <a:r>
              <a:rPr lang="en-US" dirty="0" err="1" smtClean="0"/>
              <a:t>përdorur</a:t>
            </a:r>
            <a:r>
              <a:rPr lang="en-US" dirty="0" smtClean="0"/>
              <a:t> </a:t>
            </a:r>
            <a:r>
              <a:rPr lang="en-US" b="1" dirty="0" err="1" smtClean="0"/>
              <a:t>mausin</a:t>
            </a:r>
            <a:r>
              <a:rPr lang="en-US" dirty="0" smtClean="0"/>
              <a:t> (</a:t>
            </a:r>
            <a:r>
              <a:rPr lang="en-US" dirty="0" err="1" smtClean="0"/>
              <a:t>miun</a:t>
            </a:r>
            <a:r>
              <a:rPr lang="en-US" dirty="0" smtClean="0"/>
              <a:t>),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thjeshtë</a:t>
            </a:r>
            <a:r>
              <a:rPr lang="en-US" dirty="0" smtClean="0"/>
              <a:t>,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komunikim</a:t>
            </a:r>
            <a:r>
              <a:rPr lang="en-US" dirty="0" smtClean="0"/>
              <a:t> </a:t>
            </a:r>
            <a:r>
              <a:rPr lang="en-US" dirty="0" err="1" smtClean="0"/>
              <a:t>realizohet</a:t>
            </a:r>
            <a:r>
              <a:rPr lang="en-US" dirty="0" smtClean="0"/>
              <a:t> </a:t>
            </a:r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tasteve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vendosur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pjesën</a:t>
            </a:r>
            <a:r>
              <a:rPr lang="en-US" dirty="0" smtClean="0"/>
              <a:t> e </a:t>
            </a:r>
            <a:r>
              <a:rPr lang="en-US" dirty="0" err="1" smtClean="0"/>
              <a:t>sipërme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mausit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realizohen</a:t>
            </a:r>
            <a:r>
              <a:rPr lang="en-US" dirty="0" smtClean="0"/>
              <a:t> </a:t>
            </a:r>
            <a:r>
              <a:rPr lang="en-US" dirty="0" err="1" smtClean="0"/>
              <a:t>katër</a:t>
            </a:r>
            <a:r>
              <a:rPr lang="en-US" dirty="0" smtClean="0"/>
              <a:t> </a:t>
            </a:r>
            <a:r>
              <a:rPr lang="en-US" dirty="0" err="1" smtClean="0"/>
              <a:t>operacione</a:t>
            </a:r>
            <a:r>
              <a:rPr lang="en-US" dirty="0" smtClean="0"/>
              <a:t> </a:t>
            </a:r>
            <a:r>
              <a:rPr lang="en-US" dirty="0" err="1" smtClean="0"/>
              <a:t>elementare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Zhvendosja</a:t>
            </a:r>
            <a:r>
              <a:rPr lang="en-US" dirty="0" smtClean="0"/>
              <a:t> e </a:t>
            </a:r>
            <a:r>
              <a:rPr lang="en-US" dirty="0" err="1" smtClean="0"/>
              <a:t>kursorit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Ekran"/>
              </a:rPr>
              <a:t>ekran</a:t>
            </a:r>
            <a:r>
              <a:rPr lang="en-US" dirty="0" smtClean="0"/>
              <a:t>, duke </a:t>
            </a:r>
            <a:r>
              <a:rPr lang="en-US" dirty="0" err="1" smtClean="0"/>
              <a:t>lëvizur</a:t>
            </a:r>
            <a:r>
              <a:rPr lang="en-US" dirty="0" smtClean="0"/>
              <a:t> </a:t>
            </a:r>
            <a:r>
              <a:rPr lang="en-US" dirty="0" err="1" smtClean="0"/>
              <a:t>mausin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sipërfaqe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rrafshët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Shtypja</a:t>
            </a:r>
            <a:r>
              <a:rPr lang="en-US" dirty="0" smtClean="0"/>
              <a:t> e </a:t>
            </a:r>
            <a:r>
              <a:rPr lang="en-US" dirty="0" err="1" smtClean="0"/>
              <a:t>njërës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tasteve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mausit</a:t>
            </a:r>
            <a:r>
              <a:rPr lang="en-US" dirty="0" smtClean="0"/>
              <a:t> pas </a:t>
            </a:r>
            <a:r>
              <a:rPr lang="en-US" dirty="0" err="1" smtClean="0"/>
              <a:t>pozicionimit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kursorit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pozitë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dëshiruar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shtypje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njëpasnjëshme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tastit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mausit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Mbajtja</a:t>
            </a:r>
            <a:r>
              <a:rPr lang="en-US" dirty="0" smtClean="0"/>
              <a:t> e </a:t>
            </a:r>
            <a:r>
              <a:rPr lang="en-US" dirty="0" err="1" smtClean="0"/>
              <a:t>shtypur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tasti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mausit</a:t>
            </a:r>
            <a:r>
              <a:rPr lang="en-US" dirty="0" smtClean="0"/>
              <a:t>, duke </a:t>
            </a:r>
            <a:r>
              <a:rPr lang="en-US" dirty="0" err="1" smtClean="0"/>
              <a:t>lëvizur</a:t>
            </a:r>
            <a:r>
              <a:rPr lang="en-US" dirty="0" smtClean="0"/>
              <a:t> </a:t>
            </a:r>
            <a:r>
              <a:rPr lang="en-US" dirty="0" err="1" smtClean="0"/>
              <a:t>njëkohësisht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2845046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ownload (2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296547"/>
            <a:ext cx="5943600" cy="2561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381000"/>
            <a:ext cx="7467600" cy="1143000"/>
          </a:xfrm>
        </p:spPr>
        <p:txBody>
          <a:bodyPr/>
          <a:lstStyle/>
          <a:p>
            <a:r>
              <a:rPr lang="en-US" dirty="0" err="1" smtClean="0"/>
              <a:t>Printeri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88392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informatikë</a:t>
            </a:r>
            <a:r>
              <a:rPr lang="en-US" dirty="0" smtClean="0"/>
              <a:t>, </a:t>
            </a:r>
            <a:r>
              <a:rPr lang="en-US" dirty="0" err="1" smtClean="0"/>
              <a:t>një</a:t>
            </a:r>
            <a:r>
              <a:rPr lang="en-US" dirty="0" smtClean="0"/>
              <a:t> </a:t>
            </a:r>
            <a:r>
              <a:rPr lang="en-US" b="1" dirty="0" smtClean="0"/>
              <a:t>printer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Pajisje hyrese (nuk është shkruar akoma)"/>
              </a:rPr>
              <a:t>pajisje</a:t>
            </a:r>
            <a:r>
              <a:rPr lang="en-US" dirty="0" smtClean="0"/>
              <a:t> </a:t>
            </a:r>
            <a:r>
              <a:rPr lang="en-US" dirty="0" err="1" smtClean="0"/>
              <a:t>dalese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Pajisjet periferike (informatikë)"/>
              </a:rPr>
              <a:t>periferike</a:t>
            </a:r>
            <a:r>
              <a:rPr lang="en-US" dirty="0" smtClean="0"/>
              <a:t> e </a:t>
            </a:r>
            <a:r>
              <a:rPr lang="en-US" dirty="0" err="1" smtClean="0"/>
              <a:t>cila</a:t>
            </a:r>
            <a:r>
              <a:rPr lang="en-US" dirty="0" smtClean="0"/>
              <a:t> </a:t>
            </a:r>
            <a:r>
              <a:rPr lang="en-US" dirty="0" err="1" smtClean="0"/>
              <a:t>prodhon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kopje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dokumenteve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letrave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depozituara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formë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. </a:t>
            </a:r>
            <a:r>
              <a:rPr lang="en-US" dirty="0" err="1" smtClean="0"/>
              <a:t>Punon</a:t>
            </a:r>
            <a:r>
              <a:rPr lang="en-US" dirty="0" smtClean="0"/>
              <a:t> me </a:t>
            </a:r>
            <a:r>
              <a:rPr lang="en-US" dirty="0" err="1" smtClean="0"/>
              <a:t>interkonjuksion</a:t>
            </a:r>
            <a:r>
              <a:rPr lang="en-US" dirty="0" smtClean="0"/>
              <a:t> </a:t>
            </a:r>
            <a:r>
              <a:rPr lang="en-US" dirty="0" err="1" smtClean="0"/>
              <a:t>dytaktesh</a:t>
            </a:r>
            <a:r>
              <a:rPr lang="en-US" dirty="0" smtClean="0"/>
              <a:t> super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shpejt,me</a:t>
            </a:r>
            <a:r>
              <a:rPr lang="en-US" dirty="0" smtClean="0"/>
              <a:t> laser </a:t>
            </a:r>
            <a:r>
              <a:rPr lang="en-US" dirty="0" err="1" smtClean="0"/>
              <a:t>dhe</a:t>
            </a:r>
            <a:r>
              <a:rPr lang="en-US" dirty="0" smtClean="0"/>
              <a:t> me solarium </a:t>
            </a:r>
            <a:r>
              <a:rPr lang="en-US" dirty="0" err="1" smtClean="0"/>
              <a:t>treadmill,shume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bardhe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qelur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printera</a:t>
            </a:r>
            <a:r>
              <a:rPr lang="en-US" dirty="0" smtClean="0"/>
              <a:t> </a:t>
            </a:r>
            <a:r>
              <a:rPr lang="en-US" dirty="0" err="1" smtClean="0"/>
              <a:t>përdoren</a:t>
            </a:r>
            <a:r>
              <a:rPr lang="en-US" dirty="0" smtClean="0"/>
              <a:t> </a:t>
            </a:r>
            <a:r>
              <a:rPr lang="en-US" dirty="0" err="1" smtClean="0"/>
              <a:t>kryesisht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bashkangjitur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kabëll</a:t>
            </a:r>
            <a:r>
              <a:rPr lang="en-US" dirty="0" smtClean="0"/>
              <a:t> </a:t>
            </a:r>
            <a:r>
              <a:rPr lang="en-US" dirty="0" err="1" smtClean="0"/>
              <a:t>printeri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printerë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rinj</a:t>
            </a:r>
            <a:r>
              <a:rPr lang="en-US" dirty="0" smtClean="0"/>
              <a:t>, me </a:t>
            </a:r>
            <a:r>
              <a:rPr lang="en-US" dirty="0" err="1" smtClean="0">
                <a:hlinkClick r:id="rId4" tooltip="USB"/>
              </a:rPr>
              <a:t>USB</a:t>
            </a:r>
            <a:r>
              <a:rPr lang="en-US" dirty="0" err="1" smtClean="0"/>
              <a:t>kabllo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kompjuter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shërben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burim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dokumenteve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download (30).jpg"/>
          <p:cNvPicPr>
            <a:picLocks noChangeAspect="1"/>
          </p:cNvPicPr>
          <p:nvPr/>
        </p:nvPicPr>
        <p:blipFill>
          <a:blip r:embed="rId5"/>
          <a:srcRect l="15273" r="13454" b="8300"/>
          <a:stretch>
            <a:fillRect/>
          </a:stretch>
        </p:blipFill>
        <p:spPr>
          <a:xfrm>
            <a:off x="304800" y="3733800"/>
            <a:ext cx="4034002" cy="2906486"/>
          </a:xfrm>
          <a:prstGeom prst="rect">
            <a:avLst/>
          </a:prstGeom>
        </p:spPr>
      </p:pic>
      <p:pic>
        <p:nvPicPr>
          <p:cNvPr id="5" name="Picture 4" descr="printe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429000"/>
            <a:ext cx="4495800" cy="3429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HINK\AppData\Local\Microsoft\Windows\Temporary Internet Files\Content.IE5\R2U26GTI\217573168[1].jpg"/>
          <p:cNvPicPr>
            <a:picLocks noChangeAspect="1" noChangeArrowheads="1"/>
          </p:cNvPicPr>
          <p:nvPr/>
        </p:nvPicPr>
        <p:blipFill>
          <a:blip r:embed="rId2"/>
          <a:srcRect b="9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7848600" cy="2286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Ju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Faleminderit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per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vemendjen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71500"/>
            <a:ext cx="7467600" cy="1143000"/>
          </a:xfrm>
        </p:spPr>
        <p:txBody>
          <a:bodyPr/>
          <a:lstStyle/>
          <a:p>
            <a:r>
              <a:rPr lang="en-US" dirty="0" err="1" smtClean="0"/>
              <a:t>Çfarë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kompjuteri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610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Kompjuteri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elektronike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ruan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përpunon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E dhëna (kompjuterike) (nuk është shkruar akoma)"/>
              </a:rPr>
              <a:t>të</a:t>
            </a:r>
            <a:r>
              <a:rPr lang="en-US" dirty="0" smtClean="0">
                <a:hlinkClick r:id="rId2" tooltip="E dhëna (kompjuterike) (nuk është shkruar akoma)"/>
              </a:rPr>
              <a:t> </a:t>
            </a:r>
            <a:r>
              <a:rPr lang="en-US" dirty="0" err="1" smtClean="0">
                <a:hlinkClick r:id="rId2" tooltip="E dhëna (kompjuterike) (nuk është shkruar akoma)"/>
              </a:rPr>
              <a:t>dhënat</a:t>
            </a:r>
            <a:r>
              <a:rPr lang="en-US" dirty="0" smtClean="0"/>
              <a:t> 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Udhëzimi (nuk është shkruar akoma)"/>
              </a:rPr>
              <a:t>udhëzuese</a:t>
            </a:r>
            <a:r>
              <a:rPr lang="en-US" dirty="0" err="1" smtClean="0"/>
              <a:t>.</a:t>
            </a:r>
            <a:r>
              <a:rPr lang="en-US" i="1" dirty="0" err="1" smtClean="0"/>
              <a:t>Kompjuter</a:t>
            </a:r>
            <a:r>
              <a:rPr lang="en-US" dirty="0" smtClean="0"/>
              <a:t> </a:t>
            </a:r>
            <a:r>
              <a:rPr lang="en-US" dirty="0" err="1" smtClean="0"/>
              <a:t>quajmë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mekanizëm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automatizuar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transformon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njësi</a:t>
            </a:r>
            <a:r>
              <a:rPr lang="en-US" dirty="0" smtClean="0"/>
              <a:t> impulsive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krijon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njësi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re. </a:t>
            </a:r>
            <a:r>
              <a:rPr lang="en-US" dirty="0" err="1" smtClean="0"/>
              <a:t>Kompjuterët</a:t>
            </a:r>
            <a:r>
              <a:rPr lang="en-US" dirty="0" smtClean="0"/>
              <a:t> </a:t>
            </a:r>
            <a:r>
              <a:rPr lang="en-US" dirty="0" err="1" smtClean="0"/>
              <a:t>hasen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madhësi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fuqi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mëdha,duke</a:t>
            </a:r>
            <a:r>
              <a:rPr lang="en-US" dirty="0" smtClean="0"/>
              <a:t> </a:t>
            </a:r>
            <a:r>
              <a:rPr lang="en-US" dirty="0" err="1" smtClean="0"/>
              <a:t>filluar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superkompjuterët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përdor</a:t>
            </a:r>
            <a:r>
              <a:rPr lang="en-US" dirty="0" smtClean="0"/>
              <a:t> </a:t>
            </a:r>
            <a:r>
              <a:rPr lang="en-US" dirty="0" err="1" smtClean="0"/>
              <a:t>ushtria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 </a:t>
            </a:r>
            <a:r>
              <a:rPr lang="en-US" dirty="0" err="1" smtClean="0">
                <a:hlinkClick r:id="rId4" tooltip="NASA"/>
              </a:rPr>
              <a:t>NASA</a:t>
            </a:r>
            <a:r>
              <a:rPr lang="en-US" dirty="0" err="1" smtClean="0"/>
              <a:t>,pastaj</a:t>
            </a:r>
            <a:r>
              <a:rPr lang="en-US" dirty="0" smtClean="0"/>
              <a:t> </a:t>
            </a:r>
            <a:r>
              <a:rPr lang="en-US" dirty="0" err="1" smtClean="0"/>
              <a:t>kompjuterët</a:t>
            </a:r>
            <a:r>
              <a:rPr lang="en-US" dirty="0" smtClean="0"/>
              <a:t> personal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rrethojnë</a:t>
            </a:r>
            <a:r>
              <a:rPr lang="en-US" dirty="0" smtClean="0"/>
              <a:t> </a:t>
            </a:r>
            <a:r>
              <a:rPr lang="en-US" dirty="0" err="1" smtClean="0"/>
              <a:t>vazhdimisht,e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kompjuterët</a:t>
            </a:r>
            <a:r>
              <a:rPr lang="en-US" dirty="0" smtClean="0"/>
              <a:t> e </a:t>
            </a:r>
            <a:r>
              <a:rPr lang="en-US" dirty="0" err="1" smtClean="0"/>
              <a:t>dorës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madhësia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çokollate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29000"/>
            <a:ext cx="4153108" cy="2763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ownload (2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323491"/>
            <a:ext cx="4495800" cy="3112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381000"/>
            <a:ext cx="7467600" cy="1143000"/>
          </a:xfrm>
        </p:spPr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Funksionon</a:t>
            </a:r>
            <a:r>
              <a:rPr lang="en-US" dirty="0" smtClean="0"/>
              <a:t> </a:t>
            </a:r>
            <a:r>
              <a:rPr lang="en-US" dirty="0" err="1" smtClean="0"/>
              <a:t>Kompjuteri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3048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Funksionaliteti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kombinimi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mirfilltë</a:t>
            </a:r>
            <a:r>
              <a:rPr lang="en-US" dirty="0" smtClean="0"/>
              <a:t> </a:t>
            </a:r>
            <a:r>
              <a:rPr lang="en-US" dirty="0" err="1" smtClean="0"/>
              <a:t>efektiv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elementit</a:t>
            </a:r>
            <a:r>
              <a:rPr lang="en-US" dirty="0" smtClean="0"/>
              <a:t> software </a:t>
            </a:r>
            <a:r>
              <a:rPr lang="en-US" dirty="0" err="1" smtClean="0"/>
              <a:t>dhe</a:t>
            </a:r>
            <a:r>
              <a:rPr lang="en-US" dirty="0" smtClean="0"/>
              <a:t> hardware.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kompjuter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vërtetë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perbere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punojnë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. </a:t>
            </a:r>
            <a:r>
              <a:rPr lang="en-US" dirty="0" err="1" smtClean="0"/>
              <a:t>Pjesët</a:t>
            </a:r>
            <a:r>
              <a:rPr lang="en-US" dirty="0" smtClean="0"/>
              <a:t> </a:t>
            </a:r>
            <a:r>
              <a:rPr lang="en-US" dirty="0" err="1" smtClean="0"/>
              <a:t>fizike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shihni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prekni</a:t>
            </a:r>
            <a:r>
              <a:rPr lang="en-US" dirty="0" smtClean="0"/>
              <a:t>,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quajtur</a:t>
            </a:r>
            <a:r>
              <a:rPr lang="en-US" dirty="0" smtClean="0"/>
              <a:t> </a:t>
            </a:r>
            <a:r>
              <a:rPr lang="en-US" dirty="0" err="1" smtClean="0"/>
              <a:t>kolektivisht</a:t>
            </a:r>
            <a:r>
              <a:rPr lang="en-US" dirty="0" smtClean="0"/>
              <a:t> hardware. Software,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tjetër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referohet</a:t>
            </a:r>
            <a:r>
              <a:rPr lang="en-US" dirty="0" smtClean="0"/>
              <a:t> </a:t>
            </a:r>
            <a:r>
              <a:rPr lang="en-US" dirty="0" err="1" smtClean="0"/>
              <a:t>udhëzimeve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, </a:t>
            </a:r>
            <a:r>
              <a:rPr lang="en-US" dirty="0" err="1" smtClean="0"/>
              <a:t>që</a:t>
            </a:r>
            <a:r>
              <a:rPr lang="en-US" dirty="0" smtClean="0"/>
              <a:t> i </a:t>
            </a:r>
            <a:r>
              <a:rPr lang="en-US" dirty="0" err="1" smtClean="0"/>
              <a:t>tregojnë</a:t>
            </a:r>
            <a:r>
              <a:rPr lang="en-US" dirty="0" smtClean="0"/>
              <a:t> hardware </a:t>
            </a:r>
            <a:r>
              <a:rPr lang="en-US" dirty="0" err="1" smtClean="0"/>
              <a:t>çfarë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bëjë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Kompjuteri.jpg"/>
          <p:cNvPicPr>
            <a:picLocks noChangeAspect="1" noChangeArrowheads="1"/>
          </p:cNvPicPr>
          <p:nvPr/>
        </p:nvPicPr>
        <p:blipFill>
          <a:blip r:embed="rId2"/>
          <a:srcRect l="5333" r="18222" b="25581"/>
          <a:stretch>
            <a:fillRect/>
          </a:stretch>
        </p:blipFill>
        <p:spPr bwMode="auto">
          <a:xfrm>
            <a:off x="304800" y="3886200"/>
            <a:ext cx="3733800" cy="277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agimcami.files.wordpress.com/2012/11/kompjuteri-von-neu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4038599" cy="264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304800"/>
            <a:ext cx="7467600" cy="1143000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 err="1" smtClean="0"/>
              <a:t>dhe</a:t>
            </a:r>
            <a:r>
              <a:rPr lang="en-US" dirty="0" smtClean="0"/>
              <a:t> hardware</a:t>
            </a:r>
            <a:endParaRPr lang="en-US" dirty="0"/>
          </a:p>
        </p:txBody>
      </p:sp>
      <p:pic>
        <p:nvPicPr>
          <p:cNvPr id="6" name="Content Placeholder 5" descr="hardware-vs-software-3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914400"/>
            <a:ext cx="7315200" cy="54921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571500"/>
            <a:ext cx="7467600" cy="1143000"/>
          </a:xfrm>
        </p:spPr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4648200" cy="57912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Software</a:t>
            </a:r>
            <a:r>
              <a:rPr lang="en-US" sz="1600" dirty="0" smtClean="0"/>
              <a:t> </a:t>
            </a:r>
            <a:r>
              <a:rPr lang="en-US" sz="1600" dirty="0" err="1" smtClean="0"/>
              <a:t>quhet</a:t>
            </a:r>
            <a:r>
              <a:rPr lang="en-US" sz="1600" dirty="0" smtClean="0"/>
              <a:t> </a:t>
            </a:r>
            <a:r>
              <a:rPr lang="en-US" sz="1600" dirty="0" err="1" smtClean="0"/>
              <a:t>bashkësia</a:t>
            </a:r>
            <a:r>
              <a:rPr lang="en-US" sz="1600" dirty="0" smtClean="0"/>
              <a:t> e </a:t>
            </a:r>
            <a:r>
              <a:rPr lang="en-US" sz="1600" dirty="0" err="1" smtClean="0"/>
              <a:t>programeve</a:t>
            </a:r>
            <a:r>
              <a:rPr lang="en-US" sz="1600" dirty="0" smtClean="0"/>
              <a:t> </a:t>
            </a:r>
            <a:r>
              <a:rPr lang="en-US" sz="1600" dirty="0" err="1" smtClean="0"/>
              <a:t>kompjuterike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dhënat</a:t>
            </a:r>
            <a:r>
              <a:rPr lang="en-US" sz="1600" dirty="0" smtClean="0"/>
              <a:t> e </a:t>
            </a:r>
            <a:r>
              <a:rPr lang="en-US" sz="1600" dirty="0" err="1" smtClean="0"/>
              <a:t>tjera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përmbajnë</a:t>
            </a:r>
            <a:r>
              <a:rPr lang="en-US" sz="1600" dirty="0" smtClean="0"/>
              <a:t> </a:t>
            </a:r>
            <a:r>
              <a:rPr lang="en-US" sz="1600" dirty="0" err="1" smtClean="0"/>
              <a:t>instruksione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thonë</a:t>
            </a:r>
            <a:r>
              <a:rPr lang="en-US" sz="1600" dirty="0" smtClean="0"/>
              <a:t> </a:t>
            </a:r>
            <a:r>
              <a:rPr lang="en-US" sz="1600" dirty="0" err="1" smtClean="0"/>
              <a:t>kompjuterit</a:t>
            </a:r>
            <a:r>
              <a:rPr lang="en-US" sz="1600" dirty="0" smtClean="0"/>
              <a:t> se </a:t>
            </a:r>
            <a:r>
              <a:rPr lang="en-US" sz="1600" dirty="0" err="1" smtClean="0"/>
              <a:t>çfarë</a:t>
            </a:r>
            <a:r>
              <a:rPr lang="en-US" sz="1600" dirty="0" smtClean="0"/>
              <a:t> </a:t>
            </a:r>
            <a:r>
              <a:rPr lang="en-US" sz="1600" dirty="0" err="1" smtClean="0"/>
              <a:t>duhet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bëjë</a:t>
            </a:r>
            <a:r>
              <a:rPr lang="en-US" sz="1600" dirty="0" smtClean="0"/>
              <a:t>. </a:t>
            </a:r>
            <a:r>
              <a:rPr lang="en-US" sz="1600" dirty="0" err="1" smtClean="0"/>
              <a:t>Gjithashtu</a:t>
            </a:r>
            <a:r>
              <a:rPr lang="en-US" sz="1600" dirty="0" smtClean="0"/>
              <a:t> </a:t>
            </a:r>
            <a:r>
              <a:rPr lang="en-US" sz="1600" dirty="0" err="1" smtClean="0"/>
              <a:t>mund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themi</a:t>
            </a:r>
            <a:r>
              <a:rPr lang="en-US" sz="1600" dirty="0" smtClean="0"/>
              <a:t> se </a:t>
            </a:r>
            <a:r>
              <a:rPr lang="en-US" sz="1600" dirty="0" err="1" smtClean="0"/>
              <a:t>softueri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referohet</a:t>
            </a:r>
            <a:r>
              <a:rPr lang="en-US" sz="1600" dirty="0" smtClean="0"/>
              <a:t> </a:t>
            </a:r>
            <a:r>
              <a:rPr lang="en-US" sz="1600" dirty="0" err="1" smtClean="0"/>
              <a:t>një</a:t>
            </a:r>
            <a:r>
              <a:rPr lang="en-US" sz="1600" dirty="0" smtClean="0"/>
              <a:t> </a:t>
            </a:r>
            <a:r>
              <a:rPr lang="en-US" sz="1600" dirty="0" err="1" smtClean="0"/>
              <a:t>apo</a:t>
            </a:r>
            <a:r>
              <a:rPr lang="en-US" sz="1600" dirty="0" smtClean="0"/>
              <a:t> </a:t>
            </a:r>
            <a:r>
              <a:rPr lang="en-US" sz="1600" dirty="0" err="1" smtClean="0"/>
              <a:t>më</a:t>
            </a:r>
            <a:r>
              <a:rPr lang="en-US" sz="1600" dirty="0" smtClean="0"/>
              <a:t> </a:t>
            </a:r>
            <a:r>
              <a:rPr lang="en-US" sz="1600" dirty="0" err="1" smtClean="0"/>
              <a:t>shumë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programeve</a:t>
            </a:r>
            <a:r>
              <a:rPr lang="en-US" sz="1600" dirty="0" smtClean="0"/>
              <a:t> </a:t>
            </a:r>
            <a:r>
              <a:rPr lang="en-US" sz="1600" dirty="0" err="1" smtClean="0"/>
              <a:t>kompjtuerike</a:t>
            </a:r>
            <a:r>
              <a:rPr lang="en-US" sz="1600" dirty="0" smtClean="0"/>
              <a:t>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dhënave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ruajtura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memorien</a:t>
            </a:r>
            <a:r>
              <a:rPr lang="en-US" sz="1600" dirty="0" smtClean="0"/>
              <a:t> e </a:t>
            </a:r>
            <a:r>
              <a:rPr lang="en-US" sz="1600" dirty="0" err="1" smtClean="0"/>
              <a:t>kompjuterit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arsye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caktuara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Programet</a:t>
            </a:r>
            <a:r>
              <a:rPr lang="en-US" sz="1600" dirty="0" smtClean="0"/>
              <a:t> </a:t>
            </a:r>
            <a:r>
              <a:rPr lang="en-US" sz="1600" dirty="0" err="1" smtClean="0"/>
              <a:t>ndahen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disa</a:t>
            </a:r>
            <a:r>
              <a:rPr lang="en-US" sz="1600" dirty="0" smtClean="0"/>
              <a:t> </a:t>
            </a:r>
            <a:r>
              <a:rPr lang="en-US" sz="1600" dirty="0" err="1" smtClean="0"/>
              <a:t>grupe</a:t>
            </a:r>
            <a:r>
              <a:rPr lang="en-US" sz="1600" dirty="0" smtClean="0"/>
              <a:t>, </a:t>
            </a:r>
            <a:r>
              <a:rPr lang="en-US" sz="1600" dirty="0" err="1" smtClean="0"/>
              <a:t>sipas</a:t>
            </a:r>
            <a:r>
              <a:rPr lang="en-US" sz="1600" dirty="0" smtClean="0"/>
              <a:t> </a:t>
            </a:r>
            <a:r>
              <a:rPr lang="en-US" sz="1600" dirty="0" err="1" smtClean="0"/>
              <a:t>rëndësisë</a:t>
            </a:r>
            <a:r>
              <a:rPr lang="en-US" sz="1600" dirty="0" smtClean="0"/>
              <a:t> e </a:t>
            </a:r>
            <a:r>
              <a:rPr lang="en-US" sz="1600" dirty="0" err="1" smtClean="0"/>
              <a:t>funksionit</a:t>
            </a:r>
            <a:r>
              <a:rPr lang="en-US" sz="1600" dirty="0" smtClean="0"/>
              <a:t>:</a:t>
            </a:r>
          </a:p>
          <a:p>
            <a:r>
              <a:rPr lang="en-US" sz="1600" b="1" dirty="0" err="1" smtClean="0"/>
              <a:t>Softueri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zbatimor</a:t>
            </a:r>
            <a:endParaRPr lang="en-US" sz="1600" b="1" dirty="0" smtClean="0"/>
          </a:p>
          <a:p>
            <a:r>
              <a:rPr lang="en-US" sz="1600" dirty="0" err="1" smtClean="0"/>
              <a:t>Programe</a:t>
            </a:r>
            <a:r>
              <a:rPr lang="en-US" sz="1600" dirty="0" smtClean="0"/>
              <a:t> : </a:t>
            </a:r>
            <a:r>
              <a:rPr lang="en-US" sz="1600" dirty="0" err="1" smtClean="0"/>
              <a:t>këtu</a:t>
            </a:r>
            <a:r>
              <a:rPr lang="en-US" sz="1600" dirty="0" smtClean="0"/>
              <a:t> </a:t>
            </a:r>
            <a:r>
              <a:rPr lang="en-US" sz="1600" dirty="0" err="1" smtClean="0"/>
              <a:t>hyjnë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gjitha</a:t>
            </a:r>
            <a:r>
              <a:rPr lang="en-US" sz="1600" dirty="0" smtClean="0"/>
              <a:t> </a:t>
            </a:r>
            <a:r>
              <a:rPr lang="en-US" sz="1600" dirty="0" err="1" smtClean="0"/>
              <a:t>ato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nevojiten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plotësimin</a:t>
            </a:r>
            <a:r>
              <a:rPr lang="en-US" sz="1600" dirty="0" smtClean="0"/>
              <a:t> e </a:t>
            </a:r>
            <a:r>
              <a:rPr lang="en-US" sz="1600" dirty="0" err="1" smtClean="0"/>
              <a:t>nevojave</a:t>
            </a:r>
            <a:r>
              <a:rPr lang="en-US" sz="1600" dirty="0" smtClean="0"/>
              <a:t> </a:t>
            </a:r>
            <a:r>
              <a:rPr lang="en-US" sz="1600" dirty="0" err="1" smtClean="0"/>
              <a:t>praktike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karakterizojnë</a:t>
            </a:r>
            <a:r>
              <a:rPr lang="en-US" sz="1600" dirty="0" smtClean="0"/>
              <a:t> </a:t>
            </a:r>
            <a:r>
              <a:rPr lang="en-US" sz="1600" dirty="0" err="1" smtClean="0"/>
              <a:t>qëllimin</a:t>
            </a:r>
            <a:r>
              <a:rPr lang="en-US" sz="1600" dirty="0" smtClean="0"/>
              <a:t> e </a:t>
            </a:r>
            <a:r>
              <a:rPr lang="en-US" sz="1600" dirty="0" err="1" smtClean="0"/>
              <a:t>vërtetë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kompjuterit</a:t>
            </a:r>
            <a:endParaRPr lang="en-US" sz="1600" dirty="0" smtClean="0"/>
          </a:p>
          <a:p>
            <a:r>
              <a:rPr lang="en-US" sz="1600" b="1" dirty="0" err="1" smtClean="0"/>
              <a:t>Softuere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sistemore</a:t>
            </a:r>
            <a:endParaRPr lang="en-US" sz="1600" b="1" dirty="0" smtClean="0"/>
          </a:p>
          <a:p>
            <a:r>
              <a:rPr lang="en-US" sz="1600" dirty="0" err="1" smtClean="0"/>
              <a:t>Programe</a:t>
            </a:r>
            <a:r>
              <a:rPr lang="en-US" sz="1600" dirty="0" smtClean="0"/>
              <a:t> </a:t>
            </a:r>
            <a:r>
              <a:rPr lang="en-US" sz="1600" dirty="0" err="1" smtClean="0"/>
              <a:t>sistemit</a:t>
            </a:r>
            <a:r>
              <a:rPr lang="en-US" sz="1600" dirty="0" smtClean="0"/>
              <a:t> : </a:t>
            </a:r>
            <a:r>
              <a:rPr lang="en-US" sz="1600" dirty="0" err="1" smtClean="0"/>
              <a:t>këtu</a:t>
            </a:r>
            <a:r>
              <a:rPr lang="en-US" sz="1600" dirty="0" smtClean="0"/>
              <a:t> </a:t>
            </a:r>
            <a:r>
              <a:rPr lang="en-US" sz="1600" dirty="0" err="1" smtClean="0"/>
              <a:t>hyjnë</a:t>
            </a:r>
            <a:r>
              <a:rPr lang="en-US" sz="1600" dirty="0" smtClean="0"/>
              <a:t> </a:t>
            </a:r>
            <a:r>
              <a:rPr lang="en-US" sz="1600" dirty="0" err="1" smtClean="0"/>
              <a:t>sidomos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programe</a:t>
            </a:r>
            <a:r>
              <a:rPr lang="en-US" sz="1600" dirty="0" smtClean="0"/>
              <a:t> </a:t>
            </a:r>
            <a:r>
              <a:rPr lang="en-US" sz="1600" dirty="0" err="1" smtClean="0"/>
              <a:t>që</a:t>
            </a:r>
            <a:r>
              <a:rPr lang="en-US" sz="1600" dirty="0" smtClean="0"/>
              <a:t> </a:t>
            </a:r>
            <a:r>
              <a:rPr lang="en-US" sz="1600" dirty="0" err="1" smtClean="0"/>
              <a:t>merren</a:t>
            </a:r>
            <a:r>
              <a:rPr lang="en-US" sz="1600" dirty="0" smtClean="0"/>
              <a:t> me </a:t>
            </a:r>
            <a:r>
              <a:rPr lang="en-US" sz="1600" dirty="0" err="1" smtClean="0"/>
              <a:t>komunikimin</a:t>
            </a:r>
            <a:r>
              <a:rPr lang="en-US" sz="1600" dirty="0" smtClean="0"/>
              <a:t> </a:t>
            </a:r>
            <a:r>
              <a:rPr lang="en-US" sz="1600" dirty="0" err="1" smtClean="0"/>
              <a:t>ndërmjet</a:t>
            </a:r>
            <a:r>
              <a:rPr lang="en-US" sz="1600" dirty="0" smtClean="0"/>
              <a:t> hardware-it </a:t>
            </a:r>
            <a:r>
              <a:rPr lang="en-US" sz="1600" dirty="0" err="1" smtClean="0"/>
              <a:t>dhe</a:t>
            </a:r>
            <a:r>
              <a:rPr lang="en-US" sz="1600" dirty="0" smtClean="0"/>
              <a:t> </a:t>
            </a:r>
            <a:r>
              <a:rPr lang="en-US" sz="1600" dirty="0" err="1" smtClean="0"/>
              <a:t>softuerit</a:t>
            </a:r>
            <a:r>
              <a:rPr lang="en-US" sz="1600" dirty="0" smtClean="0"/>
              <a:t>. </a:t>
            </a:r>
            <a:r>
              <a:rPr lang="en-US" sz="1600" dirty="0" err="1" smtClean="0"/>
              <a:t>Shëmbulli</a:t>
            </a:r>
            <a:r>
              <a:rPr lang="en-US" sz="1600" dirty="0" smtClean="0"/>
              <a:t> </a:t>
            </a:r>
            <a:r>
              <a:rPr lang="en-US" sz="1600" dirty="0" err="1" smtClean="0"/>
              <a:t>më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përshtatshëm</a:t>
            </a:r>
            <a:r>
              <a:rPr lang="en-US" sz="1600" dirty="0" smtClean="0"/>
              <a:t> </a:t>
            </a:r>
            <a:r>
              <a:rPr lang="en-US" sz="1600" dirty="0" err="1" smtClean="0"/>
              <a:t>janë</a:t>
            </a:r>
            <a:r>
              <a:rPr lang="en-US" sz="1600" dirty="0" smtClean="0"/>
              <a:t> </a:t>
            </a:r>
            <a:r>
              <a:rPr lang="en-US" sz="1600" dirty="0" err="1" smtClean="0">
                <a:hlinkClick r:id="rId2" tooltip="Sistemi operativ"/>
              </a:rPr>
              <a:t>Sistemet</a:t>
            </a:r>
            <a:r>
              <a:rPr lang="en-US" sz="1600" dirty="0" smtClean="0">
                <a:hlinkClick r:id="rId2" tooltip="Sistemi operativ"/>
              </a:rPr>
              <a:t> Operative</a:t>
            </a:r>
            <a:r>
              <a:rPr lang="en-US" sz="1600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3962400" cy="322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"/>
            <a:ext cx="3729540" cy="3017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571500"/>
            <a:ext cx="7467600" cy="1143000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4191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Hardware</a:t>
            </a:r>
            <a:r>
              <a:rPr lang="en-US" dirty="0" smtClean="0"/>
              <a:t> </a:t>
            </a:r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lidhur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Kompjuteri"/>
              </a:rPr>
              <a:t>kompjuterin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kontrollohet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Mikroprocesori (nuk është shkruar akoma)"/>
              </a:rPr>
              <a:t>mikroprocesori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 smtClean="0"/>
              <a:t>pajisjen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lidhur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kompjuterin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u </a:t>
            </a:r>
            <a:r>
              <a:rPr lang="en-US" dirty="0" err="1" smtClean="0"/>
              <a:t>prodhua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pajisjen</a:t>
            </a:r>
            <a:r>
              <a:rPr lang="en-US" dirty="0" smtClean="0"/>
              <a:t> </a:t>
            </a:r>
            <a:r>
              <a:rPr lang="en-US" dirty="0" err="1" smtClean="0"/>
              <a:t>periferike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shtohet</a:t>
            </a:r>
            <a:r>
              <a:rPr lang="en-US" dirty="0" smtClean="0"/>
              <a:t> </a:t>
            </a:r>
            <a:r>
              <a:rPr lang="en-US" dirty="0" err="1" smtClean="0"/>
              <a:t>pastaj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Pajisjet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kompjuterin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mënyra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.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përshtatësit</a:t>
            </a:r>
            <a:r>
              <a:rPr lang="en-US" dirty="0" smtClean="0"/>
              <a:t> e </a:t>
            </a:r>
            <a:r>
              <a:rPr lang="en-US" dirty="0" err="1" smtClean="0"/>
              <a:t>rrjetit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kartat</a:t>
            </a:r>
            <a:r>
              <a:rPr lang="en-US" dirty="0" smtClean="0"/>
              <a:t> e </a:t>
            </a:r>
            <a:r>
              <a:rPr lang="en-US" dirty="0" err="1" smtClean="0"/>
              <a:t>zërit</a:t>
            </a:r>
            <a:r>
              <a:rPr lang="en-US" dirty="0" smtClean="0"/>
              <a:t>,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lidhur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çarjet</a:t>
            </a:r>
            <a:r>
              <a:rPr lang="en-US" dirty="0" smtClean="0"/>
              <a:t> e </a:t>
            </a:r>
            <a:r>
              <a:rPr lang="en-US" dirty="0" err="1" smtClean="0"/>
              <a:t>zgjerimit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. </a:t>
            </a:r>
            <a:r>
              <a:rPr lang="en-US" dirty="0" err="1" smtClean="0"/>
              <a:t>Pajisjet</a:t>
            </a:r>
            <a:r>
              <a:rPr lang="en-US" dirty="0" smtClean="0"/>
              <a:t> e </a:t>
            </a:r>
            <a:r>
              <a:rPr lang="en-US" dirty="0" err="1" smtClean="0"/>
              <a:t>tjera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printerët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skanerët</a:t>
            </a:r>
            <a:r>
              <a:rPr lang="en-US" dirty="0" smtClean="0"/>
              <a:t>,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lidhur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jashtë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57200"/>
            <a:ext cx="4618677" cy="3341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ownload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657600"/>
            <a:ext cx="4419600" cy="29939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381000"/>
            <a:ext cx="7467600" cy="1143000"/>
          </a:xfrm>
        </p:spPr>
        <p:txBody>
          <a:bodyPr/>
          <a:lstStyle/>
          <a:p>
            <a:r>
              <a:rPr lang="en-US" dirty="0" err="1" smtClean="0"/>
              <a:t>Llojet</a:t>
            </a:r>
            <a:r>
              <a:rPr lang="en-US" dirty="0" smtClean="0"/>
              <a:t> e </a:t>
            </a:r>
            <a:r>
              <a:rPr lang="en-US" dirty="0" err="1" smtClean="0"/>
              <a:t>Hrdware</a:t>
            </a:r>
            <a:endParaRPr lang="en-US" dirty="0"/>
          </a:p>
        </p:txBody>
      </p:sp>
      <p:pic>
        <p:nvPicPr>
          <p:cNvPr id="4" name="Content Placeholder 3" descr="software-hardware-5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8585231" cy="524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2819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Motherboard</a:t>
            </a:r>
            <a:endParaRPr lang="en-US" dirty="0"/>
          </a:p>
        </p:txBody>
      </p:sp>
      <p:pic>
        <p:nvPicPr>
          <p:cNvPr id="8" name="Content Placeholder 7" descr="Intel_D945GCPE_Boa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3797351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MicroATX_Motherboard_with_AMD_Athlon_Processor_2_Digon3.jpg"/>
          <p:cNvPicPr>
            <a:picLocks noChangeAspect="1"/>
          </p:cNvPicPr>
          <p:nvPr/>
        </p:nvPicPr>
        <p:blipFill>
          <a:blip r:embed="rId3" cstate="print"/>
          <a:srcRect l="5425" t="3922" r="5964" b="5882"/>
          <a:stretch>
            <a:fillRect/>
          </a:stretch>
        </p:blipFill>
        <p:spPr>
          <a:xfrm>
            <a:off x="4267200" y="3679367"/>
            <a:ext cx="4419600" cy="29500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114800" y="6858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Kryepllaka</a:t>
            </a:r>
            <a:r>
              <a:rPr lang="en-US" dirty="0" smtClean="0"/>
              <a:t> </a:t>
            </a:r>
            <a:r>
              <a:rPr lang="en-US" dirty="0" err="1" smtClean="0"/>
              <a:t>apo</a:t>
            </a:r>
            <a:r>
              <a:rPr lang="en-US" dirty="0" smtClean="0"/>
              <a:t> </a:t>
            </a:r>
            <a:r>
              <a:rPr lang="en-US" b="1" dirty="0" err="1" smtClean="0"/>
              <a:t>pllaka</a:t>
            </a:r>
            <a:r>
              <a:rPr lang="en-US" b="1" dirty="0" smtClean="0"/>
              <a:t> </a:t>
            </a:r>
            <a:r>
              <a:rPr lang="en-US" b="1" dirty="0" err="1" smtClean="0"/>
              <a:t>amë</a:t>
            </a:r>
            <a:r>
              <a:rPr lang="en-US" dirty="0" smtClean="0"/>
              <a:t> 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karta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 e </a:t>
            </a:r>
            <a:r>
              <a:rPr lang="en-US" dirty="0" err="1" smtClean="0">
                <a:hlinkClick r:id="rId4" tooltip="Kompjuteri"/>
              </a:rPr>
              <a:t>kompjuterit</a:t>
            </a:r>
            <a:r>
              <a:rPr lang="en-US" dirty="0" smtClean="0"/>
              <a:t> 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cilën</a:t>
            </a:r>
            <a:r>
              <a:rPr lang="en-US" dirty="0" smtClean="0"/>
              <a:t> </a:t>
            </a:r>
            <a:r>
              <a:rPr lang="en-US" dirty="0" err="1" smtClean="0"/>
              <a:t>vendosen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pjesët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 </a:t>
            </a:r>
            <a:r>
              <a:rPr lang="en-US" dirty="0" err="1" smtClean="0">
                <a:hlinkClick r:id="rId5" tooltip="Njësia qendrore e përpunimit"/>
              </a:rPr>
              <a:t>procesori</a:t>
            </a:r>
            <a:r>
              <a:rPr lang="en-US" dirty="0" smtClean="0"/>
              <a:t> , </a:t>
            </a:r>
            <a:r>
              <a:rPr lang="en-US" dirty="0" err="1" smtClean="0">
                <a:hlinkClick r:id="rId6" tooltip="Kartela grafike"/>
              </a:rPr>
              <a:t>karta</a:t>
            </a:r>
            <a:r>
              <a:rPr lang="en-US" dirty="0" smtClean="0">
                <a:hlinkClick r:id="rId6" tooltip="Kartela grafike"/>
              </a:rPr>
              <a:t> </a:t>
            </a:r>
            <a:r>
              <a:rPr lang="en-US" dirty="0" err="1" smtClean="0">
                <a:hlinkClick r:id="rId6" tooltip="Kartela grafike"/>
              </a:rPr>
              <a:t>grafike</a:t>
            </a:r>
            <a:r>
              <a:rPr lang="en-US" dirty="0" smtClean="0"/>
              <a:t>, </a:t>
            </a:r>
            <a:r>
              <a:rPr lang="en-US" dirty="0" err="1" smtClean="0">
                <a:hlinkClick r:id="rId7" tooltip="Karta e zërit"/>
              </a:rPr>
              <a:t>karta</a:t>
            </a:r>
            <a:r>
              <a:rPr lang="en-US" dirty="0" smtClean="0">
                <a:hlinkClick r:id="rId7" tooltip="Karta e zërit"/>
              </a:rPr>
              <a:t> e </a:t>
            </a:r>
            <a:r>
              <a:rPr lang="en-US" dirty="0" err="1" smtClean="0">
                <a:hlinkClick r:id="rId7" tooltip="Karta e zërit"/>
              </a:rPr>
              <a:t>zërit</a:t>
            </a:r>
            <a:r>
              <a:rPr lang="en-US" dirty="0" smtClean="0"/>
              <a:t>, </a:t>
            </a:r>
            <a:r>
              <a:rPr lang="en-US" dirty="0" err="1" smtClean="0">
                <a:hlinkClick r:id="rId8" tooltip="Memoria"/>
              </a:rPr>
              <a:t>pllakëzat</a:t>
            </a:r>
            <a:r>
              <a:rPr lang="en-US" dirty="0" smtClean="0">
                <a:hlinkClick r:id="rId8" tooltip="Memoria"/>
              </a:rPr>
              <a:t> e </a:t>
            </a:r>
            <a:r>
              <a:rPr lang="en-US" dirty="0" err="1" smtClean="0">
                <a:hlinkClick r:id="rId8" tooltip="Memoria"/>
              </a:rPr>
              <a:t>kujtesës</a:t>
            </a:r>
            <a:r>
              <a:rPr lang="en-US" dirty="0" smtClean="0"/>
              <a:t>, </a:t>
            </a:r>
            <a:r>
              <a:rPr lang="en-US" dirty="0" err="1" smtClean="0"/>
              <a:t>etj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Qëllimi</a:t>
            </a:r>
            <a:r>
              <a:rPr lang="en-US" dirty="0" smtClean="0"/>
              <a:t> </a:t>
            </a:r>
            <a:r>
              <a:rPr lang="en-US" dirty="0" err="1" smtClean="0"/>
              <a:t>kryesor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pllakës</a:t>
            </a:r>
            <a:r>
              <a:rPr lang="en-US" dirty="0" smtClean="0"/>
              <a:t> </a:t>
            </a:r>
            <a:r>
              <a:rPr lang="en-US" dirty="0" err="1" smtClean="0"/>
              <a:t>amë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mbajtja</a:t>
            </a:r>
            <a:r>
              <a:rPr lang="en-US" dirty="0" smtClean="0"/>
              <a:t> e </a:t>
            </a:r>
            <a:r>
              <a:rPr lang="en-US" dirty="0" err="1" smtClean="0"/>
              <a:t>përbërësve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tjerë</a:t>
            </a:r>
            <a:r>
              <a:rPr lang="en-US" dirty="0" smtClean="0"/>
              <a:t> </a:t>
            </a:r>
            <a:r>
              <a:rPr lang="en-US" dirty="0" err="1" smtClean="0"/>
              <a:t>shtesë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, </a:t>
            </a:r>
            <a:r>
              <a:rPr lang="en-US" dirty="0" err="1" smtClean="0"/>
              <a:t>ushqimi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 me </a:t>
            </a:r>
            <a:r>
              <a:rPr lang="en-US" dirty="0" err="1" smtClean="0"/>
              <a:t>rrymë</a:t>
            </a:r>
            <a:r>
              <a:rPr lang="en-US" dirty="0" smtClean="0"/>
              <a:t> </a:t>
            </a:r>
            <a:r>
              <a:rPr lang="en-US" dirty="0" err="1" smtClean="0"/>
              <a:t>elektrike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ndërlidhja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funksionimin</a:t>
            </a:r>
            <a:r>
              <a:rPr lang="en-US" dirty="0" smtClean="0"/>
              <a:t> e </a:t>
            </a:r>
            <a:r>
              <a:rPr lang="en-US" dirty="0" err="1" smtClean="0"/>
              <a:t>sistemit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2286000" cy="503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Procesori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8839200" cy="2362200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Njësia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qendrore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përpunimit</a:t>
            </a:r>
            <a:r>
              <a:rPr lang="en-US" sz="1800" dirty="0" smtClean="0"/>
              <a:t> </a:t>
            </a:r>
            <a:r>
              <a:rPr lang="en-US" sz="1800" dirty="0" err="1" smtClean="0"/>
              <a:t>ose</a:t>
            </a:r>
            <a:r>
              <a:rPr lang="en-US" sz="1800" dirty="0" smtClean="0"/>
              <a:t> </a:t>
            </a:r>
            <a:r>
              <a:rPr lang="en-US" sz="1800" dirty="0" err="1" smtClean="0"/>
              <a:t>shkurt</a:t>
            </a:r>
            <a:r>
              <a:rPr lang="en-US" sz="1800" dirty="0" smtClean="0"/>
              <a:t> CPU,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pjesë</a:t>
            </a:r>
            <a:r>
              <a:rPr lang="en-US" sz="1800" dirty="0" smtClean="0"/>
              <a:t> e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sistemi</a:t>
            </a:r>
            <a:r>
              <a:rPr lang="en-US" sz="1800" dirty="0" smtClean="0"/>
              <a:t> </a:t>
            </a:r>
            <a:r>
              <a:rPr lang="en-US" sz="1800" dirty="0" err="1" smtClean="0"/>
              <a:t>kompjuterik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cili</a:t>
            </a:r>
            <a:r>
              <a:rPr lang="en-US" sz="1800" dirty="0" smtClean="0"/>
              <a:t> </a:t>
            </a:r>
            <a:r>
              <a:rPr lang="en-US" sz="1800" dirty="0" err="1" smtClean="0"/>
              <a:t>kryen</a:t>
            </a:r>
            <a:r>
              <a:rPr lang="en-US" sz="1800" dirty="0" smtClean="0"/>
              <a:t> </a:t>
            </a:r>
            <a:r>
              <a:rPr lang="en-US" sz="1800" dirty="0" err="1" smtClean="0"/>
              <a:t>udhëzimet</a:t>
            </a:r>
            <a:r>
              <a:rPr lang="en-US" sz="1800" dirty="0" smtClean="0"/>
              <a:t> e </a:t>
            </a:r>
            <a:r>
              <a:rPr lang="en-US" sz="1800" dirty="0" err="1" smtClean="0"/>
              <a:t>një</a:t>
            </a:r>
            <a:r>
              <a:rPr lang="en-US" sz="1800" dirty="0" smtClean="0"/>
              <a:t> </a:t>
            </a:r>
            <a:r>
              <a:rPr lang="en-US" sz="1800" dirty="0" err="1" smtClean="0">
                <a:hlinkClick r:id="rId2" tooltip="Programi kompjuterik"/>
              </a:rPr>
              <a:t>programi</a:t>
            </a:r>
            <a:r>
              <a:rPr lang="en-US" sz="1800" dirty="0" smtClean="0">
                <a:hlinkClick r:id="rId2" tooltip="Programi kompjuterik"/>
              </a:rPr>
              <a:t> </a:t>
            </a:r>
            <a:r>
              <a:rPr lang="en-US" sz="1800" dirty="0" err="1" smtClean="0">
                <a:hlinkClick r:id="rId2" tooltip="Programi kompjuterik"/>
              </a:rPr>
              <a:t>kompjuterik</a:t>
            </a:r>
            <a:r>
              <a:rPr lang="en-US" sz="1800" dirty="0" smtClean="0"/>
              <a:t>,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element </a:t>
            </a:r>
            <a:r>
              <a:rPr lang="en-US" sz="1800" dirty="0" err="1" smtClean="0"/>
              <a:t>parësor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ushtrimin</a:t>
            </a:r>
            <a:r>
              <a:rPr lang="en-US" sz="1800" dirty="0" smtClean="0"/>
              <a:t> e </a:t>
            </a:r>
            <a:r>
              <a:rPr lang="en-US" sz="1800" dirty="0" err="1" smtClean="0"/>
              <a:t>funksioneve</a:t>
            </a:r>
            <a:r>
              <a:rPr lang="en-US" sz="1800" dirty="0" smtClean="0"/>
              <a:t>. </a:t>
            </a:r>
            <a:r>
              <a:rPr lang="en-US" sz="1800" dirty="0" err="1" smtClean="0"/>
              <a:t>Veprimet</a:t>
            </a:r>
            <a:r>
              <a:rPr lang="en-US" sz="1800" dirty="0" smtClean="0"/>
              <a:t> e </a:t>
            </a:r>
            <a:r>
              <a:rPr lang="en-US" sz="1800" dirty="0" err="1" smtClean="0"/>
              <a:t>tij</a:t>
            </a:r>
            <a:r>
              <a:rPr lang="en-US" sz="1800" dirty="0" smtClean="0"/>
              <a:t> </a:t>
            </a:r>
            <a:r>
              <a:rPr lang="en-US" sz="1800" dirty="0" err="1" smtClean="0"/>
              <a:t>janë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caktuara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program me </a:t>
            </a:r>
            <a:r>
              <a:rPr lang="en-US" sz="1800" dirty="0" err="1" smtClean="0"/>
              <a:t>kodin</a:t>
            </a:r>
            <a:r>
              <a:rPr lang="en-US" sz="1800" dirty="0" smtClean="0"/>
              <a:t> e </a:t>
            </a:r>
            <a:r>
              <a:rPr lang="en-US" sz="1800" dirty="0" err="1" smtClean="0"/>
              <a:t>makinës</a:t>
            </a:r>
            <a:r>
              <a:rPr lang="en-US" sz="1800" dirty="0" smtClean="0"/>
              <a:t>. </a:t>
            </a:r>
            <a:r>
              <a:rPr lang="en-US" sz="1800" dirty="0" err="1" smtClean="0"/>
              <a:t>Detyrat</a:t>
            </a:r>
            <a:r>
              <a:rPr lang="en-US" sz="1800" dirty="0" smtClean="0"/>
              <a:t> </a:t>
            </a:r>
            <a:r>
              <a:rPr lang="en-US" sz="1800" dirty="0" err="1" smtClean="0"/>
              <a:t>kryesore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tij</a:t>
            </a:r>
            <a:r>
              <a:rPr lang="en-US" sz="1800" dirty="0" smtClean="0"/>
              <a:t> </a:t>
            </a:r>
            <a:r>
              <a:rPr lang="en-US" sz="1800" dirty="0" err="1" smtClean="0"/>
              <a:t>janë</a:t>
            </a:r>
            <a:r>
              <a:rPr lang="en-US" sz="1800" dirty="0" smtClean="0"/>
              <a:t> </a:t>
            </a:r>
            <a:r>
              <a:rPr lang="en-US" sz="1800" dirty="0" err="1" smtClean="0"/>
              <a:t>operacionet</a:t>
            </a:r>
            <a:r>
              <a:rPr lang="en-US" sz="1800" dirty="0" smtClean="0"/>
              <a:t> </a:t>
            </a:r>
            <a:r>
              <a:rPr lang="en-US" sz="1800" dirty="0" err="1" smtClean="0"/>
              <a:t>aritmetike</a:t>
            </a:r>
            <a:r>
              <a:rPr lang="en-US" sz="1800" dirty="0" smtClean="0"/>
              <a:t>, </a:t>
            </a:r>
            <a:r>
              <a:rPr lang="en-US" sz="1800" dirty="0" err="1" smtClean="0"/>
              <a:t>leximi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shkrimi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dhënave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regjistrin</a:t>
            </a:r>
            <a:r>
              <a:rPr lang="en-US" sz="1800" dirty="0" smtClean="0"/>
              <a:t> e </a:t>
            </a:r>
            <a:r>
              <a:rPr lang="en-US" sz="1800" dirty="0" err="1" smtClean="0"/>
              <a:t>punës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zbatimin</a:t>
            </a:r>
            <a:r>
              <a:rPr lang="en-US" sz="1800" dirty="0" smtClean="0"/>
              <a:t> e </a:t>
            </a:r>
            <a:r>
              <a:rPr lang="en-US" sz="1800" dirty="0" err="1" smtClean="0"/>
              <a:t>urdhëresave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Programe</a:t>
            </a:r>
            <a:r>
              <a:rPr lang="en-US" sz="1800" dirty="0" smtClean="0"/>
              <a:t>. Format </a:t>
            </a:r>
            <a:r>
              <a:rPr lang="en-US" sz="1800" dirty="0" err="1" smtClean="0"/>
              <a:t>moderne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CPU-</a:t>
            </a:r>
            <a:r>
              <a:rPr lang="en-US" sz="1800" dirty="0" err="1" smtClean="0"/>
              <a:t>së</a:t>
            </a:r>
            <a:r>
              <a:rPr lang="en-US" sz="1800" dirty="0" smtClean="0"/>
              <a:t> </a:t>
            </a:r>
            <a:r>
              <a:rPr lang="en-US" sz="1800" dirty="0" err="1" smtClean="0"/>
              <a:t>janë</a:t>
            </a:r>
            <a:r>
              <a:rPr lang="en-US" sz="1800" dirty="0" smtClean="0"/>
              <a:t> </a:t>
            </a:r>
            <a:r>
              <a:rPr lang="en-US" sz="1800" dirty="0" err="1" smtClean="0"/>
              <a:t>Mikroprocesorët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cilat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gjitha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integralet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pjesët</a:t>
            </a:r>
            <a:r>
              <a:rPr lang="en-US" sz="1800" dirty="0" smtClean="0"/>
              <a:t> </a:t>
            </a:r>
            <a:r>
              <a:rPr lang="en-US" sz="1800" dirty="0" err="1" smtClean="0"/>
              <a:t>tjera</a:t>
            </a:r>
            <a:r>
              <a:rPr lang="en-US" sz="1800" dirty="0" smtClean="0"/>
              <a:t> </a:t>
            </a:r>
            <a:r>
              <a:rPr lang="en-US" sz="1800" dirty="0" err="1" smtClean="0"/>
              <a:t>përbërës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CPU-</a:t>
            </a:r>
            <a:r>
              <a:rPr lang="en-US" sz="1800" dirty="0" err="1" smtClean="0"/>
              <a:t>së</a:t>
            </a:r>
            <a:r>
              <a:rPr lang="en-US" sz="1800" dirty="0" smtClean="0"/>
              <a:t> </a:t>
            </a:r>
            <a:r>
              <a:rPr lang="en-US" sz="1800" dirty="0" err="1" smtClean="0"/>
              <a:t>janë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futura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mikrointegral</a:t>
            </a:r>
            <a:r>
              <a:rPr lang="en-US" sz="1800" dirty="0" smtClean="0"/>
              <a:t> (</a:t>
            </a:r>
            <a:r>
              <a:rPr lang="en-US" sz="1800" dirty="0" err="1" smtClean="0"/>
              <a:t>mikrochip</a:t>
            </a:r>
            <a:r>
              <a:rPr lang="en-US" sz="1800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50px-80486dx2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4191815" cy="31354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download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971800"/>
            <a:ext cx="4114800" cy="36981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331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Punë Projekt</vt:lpstr>
      <vt:lpstr>Çfarë është kompjuteri ?</vt:lpstr>
      <vt:lpstr>Si Funksionon Kompjuteri?</vt:lpstr>
      <vt:lpstr>Software dhe hardware</vt:lpstr>
      <vt:lpstr>Software</vt:lpstr>
      <vt:lpstr>Hardware</vt:lpstr>
      <vt:lpstr>Llojet e Hrdware</vt:lpstr>
      <vt:lpstr>Motherboard</vt:lpstr>
      <vt:lpstr>Procesori</vt:lpstr>
      <vt:lpstr>ROM (Read only memory)</vt:lpstr>
      <vt:lpstr>RAM (Random-acces memory) </vt:lpstr>
      <vt:lpstr>Hard Disk Drive</vt:lpstr>
      <vt:lpstr>Kartela Grafike</vt:lpstr>
      <vt:lpstr>Tastiera</vt:lpstr>
      <vt:lpstr>Monitori</vt:lpstr>
      <vt:lpstr>Disketa</vt:lpstr>
      <vt:lpstr>Mausi</vt:lpstr>
      <vt:lpstr>Printeri</vt:lpstr>
      <vt:lpstr>Ju Faleminderit per vemendjen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2016-05-27T14:17:30Z</dcterms:created>
  <dcterms:modified xsi:type="dcterms:W3CDTF">2016-05-29T17:17:56Z</dcterms:modified>
</cp:coreProperties>
</file>