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58" r:id="rId4"/>
    <p:sldId id="259" r:id="rId5"/>
    <p:sldId id="261" r:id="rId6"/>
    <p:sldId id="262" r:id="rId7"/>
    <p:sldId id="263" r:id="rId8"/>
    <p:sldId id="266" r:id="rId9"/>
    <p:sldId id="267" r:id="rId10"/>
    <p:sldId id="265" r:id="rId11"/>
    <p:sldId id="269" r:id="rId12"/>
    <p:sldId id="270" r:id="rId13"/>
    <p:sldId id="271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B48-E726-45D3-A211-6E31301997A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32B6-F423-49BE-B456-06FA7B05B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B48-E726-45D3-A211-6E31301997A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32B6-F423-49BE-B456-06FA7B05B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B48-E726-45D3-A211-6E31301997A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32B6-F423-49BE-B456-06FA7B05B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B48-E726-45D3-A211-6E31301997A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32B6-F423-49BE-B456-06FA7B05B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B48-E726-45D3-A211-6E31301997A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32B6-F423-49BE-B456-06FA7B05B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B48-E726-45D3-A211-6E31301997A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32B6-F423-49BE-B456-06FA7B05B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B48-E726-45D3-A211-6E31301997A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32B6-F423-49BE-B456-06FA7B05B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B48-E726-45D3-A211-6E31301997A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32B6-F423-49BE-B456-06FA7B05B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B48-E726-45D3-A211-6E31301997A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32B6-F423-49BE-B456-06FA7B05B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B48-E726-45D3-A211-6E31301997A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32B6-F423-49BE-B456-06FA7B05B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EB48-E726-45D3-A211-6E31301997A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832B6-F423-49BE-B456-06FA7B05B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EB48-E726-45D3-A211-6E31301997A9}" type="datetimeFigureOut">
              <a:rPr lang="en-US" smtClean="0"/>
              <a:pPr/>
              <a:t>5/30/2016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832B6-F423-49BE-B456-06FA7B05B7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en.wikipedia.org/wiki/File:Lumia_950XL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Image result for smart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Image result for smart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4" name="AutoShape 6" descr="Image result for smart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6" name="AutoShape 8" descr="Image result for smart phone"/>
          <p:cNvSpPr>
            <a:spLocks noGrp="1" noChangeAspect="1" noChangeArrowheads="1"/>
          </p:cNvSpPr>
          <p:nvPr>
            <p:ph type="ctrTitle"/>
          </p:nvPr>
        </p:nvSpPr>
        <p:spPr bwMode="auto">
          <a:xfrm>
            <a:off x="228600" y="228600"/>
            <a:ext cx="8610600" cy="6400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PUNE PROJEKT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solidFill>
                  <a:srgbClr val="C00000"/>
                </a:solidFill>
              </a:rPr>
              <a:t>TEMA:</a:t>
            </a:r>
            <a:r>
              <a:rPr lang="en-US" dirty="0" err="1" smtClean="0"/>
              <a:t>Smart</a:t>
            </a:r>
            <a:r>
              <a:rPr lang="en-US" dirty="0" smtClean="0"/>
              <a:t> Phone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LENDA:</a:t>
            </a:r>
            <a:r>
              <a:rPr lang="en-US" dirty="0" smtClean="0"/>
              <a:t>INFORMATIKA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PUNOI:</a:t>
            </a:r>
            <a:r>
              <a:rPr lang="en-US" sz="4000" dirty="0" smtClean="0"/>
              <a:t>KRYETARJA E GRUPIT: FATBARDHA PREZA ,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C00000"/>
                </a:solidFill>
              </a:rPr>
              <a:t>ANTARET E GRUPIT: </a:t>
            </a:r>
            <a:r>
              <a:rPr lang="en-US" sz="4000" dirty="0" smtClean="0"/>
              <a:t>FABJANA BAKUGJA, ANISA OSJA, SAMANDA DINI , ALDO GURASHI, KLERIS HAXHIJA.</a:t>
            </a:r>
            <a:endParaRPr lang="en-US" sz="4000" dirty="0"/>
          </a:p>
        </p:txBody>
      </p:sp>
      <p:sp>
        <p:nvSpPr>
          <p:cNvPr id="7178" name="AutoShape 10" descr="Image result for smart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52400"/>
            <a:ext cx="4800600" cy="6400799"/>
          </a:xfrm>
        </p:spPr>
        <p:txBody>
          <a:bodyPr>
            <a:normAutofit fontScale="55000" lnSpcReduction="20000"/>
          </a:bodyPr>
          <a:lstStyle/>
          <a:p>
            <a:r>
              <a:rPr lang="en-US" sz="3800" b="1" dirty="0" smtClean="0"/>
              <a:t>Windows Phone</a:t>
            </a:r>
          </a:p>
          <a:p>
            <a:r>
              <a:rPr lang="en-US" dirty="0" smtClean="0"/>
              <a:t>Windows Phone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seri</a:t>
            </a:r>
            <a:r>
              <a:rPr lang="en-US" dirty="0" smtClean="0"/>
              <a:t> e </a:t>
            </a:r>
            <a:r>
              <a:rPr lang="en-US" dirty="0" err="1" smtClean="0"/>
              <a:t>sistemeve</a:t>
            </a:r>
            <a:r>
              <a:rPr lang="en-US" dirty="0" smtClean="0"/>
              <a:t> operative </a:t>
            </a:r>
            <a:r>
              <a:rPr lang="en-US" dirty="0" err="1" smtClean="0"/>
              <a:t>smartphone</a:t>
            </a:r>
            <a:r>
              <a:rPr lang="en-US" dirty="0" smtClean="0"/>
              <a:t> </a:t>
            </a:r>
            <a:r>
              <a:rPr lang="en-US" dirty="0" err="1" smtClean="0"/>
              <a:t>zhvilluar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Microsoft. </a:t>
            </a:r>
            <a:r>
              <a:rPr lang="en-US" dirty="0" err="1" smtClean="0"/>
              <a:t>lirimin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origjinale</a:t>
            </a:r>
            <a:r>
              <a:rPr lang="en-US" dirty="0" smtClean="0"/>
              <a:t>, Windows Phone 7, </a:t>
            </a:r>
            <a:r>
              <a:rPr lang="en-US" dirty="0" err="1" smtClean="0"/>
              <a:t>ishte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version </a:t>
            </a:r>
            <a:r>
              <a:rPr lang="en-US" dirty="0" err="1" smtClean="0"/>
              <a:t>ringritur</a:t>
            </a:r>
            <a:r>
              <a:rPr lang="en-US" dirty="0" smtClean="0"/>
              <a:t> e </a:t>
            </a:r>
            <a:r>
              <a:rPr lang="en-US" dirty="0" err="1" smtClean="0"/>
              <a:t>mëparshme</a:t>
            </a:r>
            <a:r>
              <a:rPr lang="en-US" dirty="0" smtClean="0"/>
              <a:t>, Windows CE </a:t>
            </a:r>
            <a:r>
              <a:rPr lang="en-US" dirty="0" err="1" smtClean="0"/>
              <a:t>bazuar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platformën</a:t>
            </a:r>
            <a:r>
              <a:rPr lang="en-US" dirty="0" smtClean="0"/>
              <a:t> Windows Mobile;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Megjithatë</a:t>
            </a:r>
            <a:r>
              <a:rPr lang="en-US" dirty="0" smtClean="0"/>
              <a:t>,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ishte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kundërshtim</a:t>
            </a:r>
            <a:r>
              <a:rPr lang="en-US" dirty="0" smtClean="0"/>
              <a:t> me </a:t>
            </a:r>
            <a:r>
              <a:rPr lang="en-US" dirty="0" err="1" smtClean="0"/>
              <a:t>platformën</a:t>
            </a:r>
            <a:r>
              <a:rPr lang="en-US" dirty="0" smtClean="0"/>
              <a:t> </a:t>
            </a:r>
            <a:r>
              <a:rPr lang="en-US" dirty="0" err="1" smtClean="0"/>
              <a:t>trashëgimi</a:t>
            </a:r>
            <a:r>
              <a:rPr lang="en-US" dirty="0" smtClean="0"/>
              <a:t>. </a:t>
            </a:r>
          </a:p>
          <a:p>
            <a:r>
              <a:rPr lang="en-US" dirty="0" smtClean="0"/>
              <a:t>Windows Phone </a:t>
            </a:r>
            <a:r>
              <a:rPr lang="en-US" dirty="0" err="1" smtClean="0"/>
              <a:t>përdorues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projektuar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kontrast</a:t>
            </a:r>
            <a:r>
              <a:rPr lang="en-US" dirty="0" smtClean="0"/>
              <a:t> me </a:t>
            </a:r>
            <a:r>
              <a:rPr lang="en-US" dirty="0" err="1" smtClean="0"/>
              <a:t>konkurrentët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r>
              <a:rPr lang="en-US" dirty="0" smtClean="0"/>
              <a:t>, duke </a:t>
            </a:r>
            <a:r>
              <a:rPr lang="en-US" dirty="0" err="1" smtClean="0"/>
              <a:t>përdorur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gjuhë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projektimit</a:t>
            </a:r>
            <a:r>
              <a:rPr lang="en-US" dirty="0" smtClean="0"/>
              <a:t> </a:t>
            </a:r>
            <a:r>
              <a:rPr lang="en-US" dirty="0" err="1" smtClean="0"/>
              <a:t>koduar</a:t>
            </a:r>
            <a:r>
              <a:rPr lang="en-US" dirty="0" smtClean="0"/>
              <a:t> "Metro", e </a:t>
            </a:r>
            <a:r>
              <a:rPr lang="en-US" dirty="0" err="1" smtClean="0"/>
              <a:t>cila</a:t>
            </a:r>
            <a:r>
              <a:rPr lang="en-US" dirty="0" smtClean="0"/>
              <a:t> de-</a:t>
            </a:r>
            <a:r>
              <a:rPr lang="en-US" dirty="0" err="1" smtClean="0"/>
              <a:t>theksuar</a:t>
            </a:r>
            <a:r>
              <a:rPr lang="en-US" dirty="0" smtClean="0"/>
              <a:t> </a:t>
            </a:r>
            <a:r>
              <a:rPr lang="en-US" dirty="0" err="1" smtClean="0"/>
              <a:t>ikonografi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skeuomorphism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favor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sheshtë</a:t>
            </a:r>
            <a:r>
              <a:rPr lang="en-US" dirty="0" smtClean="0"/>
              <a:t>, </a:t>
            </a:r>
            <a:r>
              <a:rPr lang="en-US" dirty="0" err="1" smtClean="0"/>
              <a:t>harton</a:t>
            </a:r>
            <a:r>
              <a:rPr lang="en-US" dirty="0" smtClean="0"/>
              <a:t> </a:t>
            </a:r>
            <a:r>
              <a:rPr lang="en-US" dirty="0" err="1" smtClean="0"/>
              <a:t>tekst</a:t>
            </a:r>
            <a:r>
              <a:rPr lang="en-US" dirty="0" smtClean="0"/>
              <a:t> me </a:t>
            </a:r>
            <a:r>
              <a:rPr lang="en-US" dirty="0" err="1" smtClean="0"/>
              <a:t>bazë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Platforma</a:t>
            </a:r>
            <a:r>
              <a:rPr lang="en-US" dirty="0" smtClean="0"/>
              <a:t> </a:t>
            </a:r>
            <a:r>
              <a:rPr lang="en-US" dirty="0" err="1" smtClean="0"/>
              <a:t>gjithashtu</a:t>
            </a:r>
            <a:r>
              <a:rPr lang="en-US" dirty="0" smtClean="0"/>
              <a:t> </a:t>
            </a:r>
            <a:r>
              <a:rPr lang="en-US" dirty="0" err="1" smtClean="0"/>
              <a:t>paraqiti</a:t>
            </a:r>
            <a:r>
              <a:rPr lang="en-US" dirty="0" smtClean="0"/>
              <a:t> </a:t>
            </a:r>
            <a:r>
              <a:rPr lang="en-US" dirty="0" err="1" smtClean="0"/>
              <a:t>koncepte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tilla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"</a:t>
            </a:r>
            <a:r>
              <a:rPr lang="en-US" dirty="0" err="1" smtClean="0"/>
              <a:t>pllaka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gjalla</a:t>
            </a:r>
            <a:r>
              <a:rPr lang="en-US" dirty="0" smtClean="0"/>
              <a:t>"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ekranin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shtëpi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shfaqin</a:t>
            </a:r>
            <a:r>
              <a:rPr lang="en-US" dirty="0" smtClean="0"/>
              <a:t> </a:t>
            </a:r>
            <a:r>
              <a:rPr lang="en-US" dirty="0" err="1" smtClean="0"/>
              <a:t>përmbajtje</a:t>
            </a:r>
            <a:r>
              <a:rPr lang="en-US" dirty="0" smtClean="0"/>
              <a:t> </a:t>
            </a:r>
            <a:r>
              <a:rPr lang="en-US" dirty="0" err="1" smtClean="0"/>
              <a:t>dinamike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"Hubs" </a:t>
            </a:r>
            <a:r>
              <a:rPr lang="en-US" dirty="0" err="1" smtClean="0"/>
              <a:t>përmbajtje</a:t>
            </a:r>
            <a:r>
              <a:rPr lang="en-US" dirty="0" smtClean="0"/>
              <a:t> -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cilat</a:t>
            </a:r>
            <a:r>
              <a:rPr lang="en-US" dirty="0" smtClean="0"/>
              <a:t> </a:t>
            </a:r>
            <a:r>
              <a:rPr lang="en-US" dirty="0" err="1" smtClean="0"/>
              <a:t>agregat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burime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shërbime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ndryshme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tregon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unifikuar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Windows Phone </a:t>
            </a:r>
            <a:r>
              <a:rPr lang="en-US" dirty="0" err="1" smtClean="0"/>
              <a:t>integruar</a:t>
            </a:r>
            <a:r>
              <a:rPr lang="en-US" dirty="0" smtClean="0"/>
              <a:t> </a:t>
            </a:r>
            <a:r>
              <a:rPr lang="en-US" dirty="0" err="1" smtClean="0"/>
              <a:t>edhe</a:t>
            </a:r>
            <a:r>
              <a:rPr lang="en-US" dirty="0" smtClean="0"/>
              <a:t> me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markave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Microsoft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platformat</a:t>
            </a:r>
            <a:r>
              <a:rPr lang="en-US" dirty="0" smtClean="0"/>
              <a:t>, duke </a:t>
            </a:r>
            <a:r>
              <a:rPr lang="en-US" dirty="0" err="1" smtClean="0"/>
              <a:t>përfshirë</a:t>
            </a:r>
            <a:r>
              <a:rPr lang="en-US" dirty="0" smtClean="0"/>
              <a:t> Bing, </a:t>
            </a:r>
            <a:r>
              <a:rPr lang="en-US" dirty="0" err="1" smtClean="0"/>
              <a:t>SkyDrive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Xbox.</a:t>
            </a:r>
          </a:p>
          <a:p>
            <a:r>
              <a:rPr lang="en-US" dirty="0" smtClean="0"/>
              <a:t> Apps Microsoft Office Mobile </a:t>
            </a:r>
            <a:r>
              <a:rPr lang="en-US" dirty="0" err="1" smtClean="0"/>
              <a:t>janë</a:t>
            </a:r>
            <a:r>
              <a:rPr lang="en-US" dirty="0" smtClean="0"/>
              <a:t> bundled </a:t>
            </a:r>
            <a:r>
              <a:rPr lang="en-US" dirty="0" err="1" smtClean="0"/>
              <a:t>edhe</a:t>
            </a:r>
            <a:r>
              <a:rPr lang="en-US" dirty="0" smtClean="0"/>
              <a:t> me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dirty="0" err="1" smtClean="0"/>
              <a:t>operativ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8914" name="AutoShape 2" descr="data:image/jpeg;base64,/9j/4AAQSkZJRgABAQAAAQABAAD/2wCEAAkGBxAQDw8PEBAQFRAPDg8PDw8PEBAPEA8PFhEWFhURFhUYHSggGBolHxUVITEhJSkrLi4wFx8zODMtNygtLisBCgoKDg0OGhAQGi0gHyUrLS0tLS0tLS0tLS0tLSstLSstLS0tLS0tLS0rLS0tLS0tLS0tLS0tLS0tLS0rLS0tLf/AABEIATcAogMBEQACEQEDEQH/xAAcAAABBQEBAQAAAAAAAAAAAAAAAQIDBAUIBgf/xABSEAACAQMBAgUNDAcHAwQDAAABAgMABBESBSEGEzFBcQgXIjI0UWFygZGhsrQHFCNUc3STlLGzwdMkMzVSktHUQlNiY2SiwoLS8EWjxPEVQ4T/xAAaAQEAAwEBAQAAAAAAAAAAAAAAAQIDBAUG/8QAOBEAAgIBAQUGAwYFBQEAAAAAAAECEQMSBBMhMUEyUWFxgbGRocEiIzNS0fAUQnKy4QUkU2Lx0v/aAAwDAQACEQMRAD8A+t8JNvw2EPHS5JY6YokxrlfBOkZIAGASSSAAKA+P7V93CcOREtsFBI0rDLdYOf7wyRhvItAUevnef5H1Jv6mgDr53n+R9Sb+poA6+d5/kfUm/qaATr53v+R9Sb+qoA6+d7/kfUm/qqAOvle/5H1Jv6qgDr5Xv+R9Sf8AqqATr5Xv+n+pP/U0AdfK9/0/1J/6mgDr5X3+n+pP/U0AdfO+/wBP9Sf+poA6+d9/p/qT/wBTQCN7ud/zC3z4bNx/8mgI+vptH921+qyfn0AdfTaP7tr9Vk/PoA6+m0f3bX6rJ+fQEkHu63+oao7QrnePe8q7ukTnHTg0B9U4Ae6Fb7VBTTxVyq6zFq1rImQC8bYBIBIyCARkc2+gPZ0B8E6oHaL++OLB7FIIIl8HGtK8pHjCKEHxaA+L0AUAUAUAUAUAUBOrx4GUbON51c9AO1xfuN/FQBri/cb+KgDXF+438VAV25Tjk5qASgCgFFAPlA3Yx5Dny0A2NNRCjlJAoCxeWZjCnOQfBjfQG97nG0Xt9pWbqeS6t+/2ryrC48qSOPNQHXdAc89UB3Y//wDJ93NQHyKgCgCgCgCgCgCgPdcD+BMF9b20zzOjPfSx3Cgx7rNFi7OPIzr4yWOPnGZU3ctAS7Q9zoIzH3wUiEbyanjkm0xxWizyM7ooCt2WAnL9pAY/uZzAlRcx6g6x4aOVDxnHCN2wwGYxkEOM6s7huOJoi0RXnA+2is5ZGuXNwFkniAicAwosHYNGRlGJnGSTuCg4xk00kauJ4ioLBQBQBQBQCg0A+adnxqYnHJmgNfgd3dbfObT2qKgOyKA546oDux+i0+7moD5QsBIzurRY21ZRzSdE8mzJVVHZSqyZKFsjUAcZA7247/BRYmw5pE0+xJo4kmcBVkICAk6mBXUGxjcMd/fvBxgg0WNt0S5pKxZNhTq0KEJqniE0eXUDizqOok7gMKTv5qbtjULf7BuINPGKBqOkAMGbPMNI378HzGoUGw5Dtp8Hbi2VHlUKsgGk5POCRzbxuOGGQdJwdxooN8g5UV7vZckWjXpBkjEgGckKWZcN3j2J3co599SsbYc0iNBIAAHIAOQAzAA5Bz51U+Qd6p3Uiu8Q/jZ8MvGvpbew4x8MdOneOfdu6KbqQ3iBnmIwZWIwq4LuRpXtR0Dm71N1Ia0NbjSSS5JOcksxJyMHJ8I3U3UhrRF73Pg9NN0yd4g97nwemm6Y3iD3ufB6abpjeI0Nl8Hbm5BMEevDiPCnJLaGfAHKdyk//RxVwaJUrHbW4M3dqFa4iaMOdK692Tgnk5eY+aig2HKirBsmaRS6JqUNpJBGc9jzcpA1LkjcNQzjNHBoKVi3WyJohqdQBrMeQ6N2YLAjsSedWGeTsT3jRQslui5wO7utvnNp7VFVCTsigOeOqA7sfotPu5qA+b7NmMZjkCoxTeFkUOhO/lU8vf8AIK64K4I55SqRobY2xNd6OO0dguhdC6Oxyf5mrRikVc7F2jtiadNEmjTrEgwoUhgGHp1nPQKlQS4hzbVER2lKXidmDmGLiUDjcIsMNBxgnt235z5hTSqoKbsdtLa0k+NSquGVsoZSdQXAOXY459wxy1VQolzsNqbanuVRJmysYAUb+YEDlO4DJwq4UZOBvooJEubZDd7SkljWNwmFbVqC9mW06ck82RjOMaiAWyQDUKKTsOdqinVioUAYoAxQBQCUAUBf2Rtm4tGZreQozgBiuMkDOBnymquKZZSaJdscIbq7VVuJWcI2pdXMcEcvlPnqFFIlybKcF7IkbxKRokKl1KqwYrycvn8gqXFPiQpND77ac0wxIwIBBGERTuBCjIGSBqbA/wARoopEuTYvA7u62+c2ntUVchudkUBzx1QHdj9Fp93NQHzS3HYr0V24+yjln2mSgVczYuKkgTFCRCKgmxpFQSNxUEigUAuKmiLExQBioJEoBKgkKAKAKAKAMUBb4Hd3W3zm09qiriOo7IoDnjqgO7H6LT7uagPm1t2i9H413Y+yjjydpkwFaGYEVIDFQBpFQyUMqCwmKgkKAWgChAhoSIRUEiYoBKgkXFSQGKAXFAFAWOB3d1t85tPaoq4TrOyaA546oDux+i0+7moD5tbdovRXdi7KOPJ2mTitTMUVJAYoBpFQyUNxVaJsNNKJsTFKFiYqCQoBKgkSgEqCQxQC0ICpAUAlQCxwO7utvnNp7VFXCdh2TQHPHVAd2P0Wn3c1AfN7YdgvRXfi7COLJ2mS4rQoOFSQLUkBioomwxQixNNKJsQrUUTYhWooWN01FE2JilE2IRUUTYmKigGKEhihAuKkBigsTFQSTcDu7rb5zae1RVwHYdk0Bzx1QHdj9Fp93NQHzq0HYL0fjXo4uwjhyv7bJgK0oysXTU0LFApRFi6amhYaaULDTShYBaihYFamhY0pUUTqGFaq0WTGlaiibGkVWibAilCwAoSGKEBigAihI/gd3dbfObT2qKvOO47JoDnfqgO7X6LT7uagPn9nGeLQ+D8a9PDF7tHnZZLWybQa0ozsdpqaIsULU0LFxU0RY4LU0RYuiporYcXTSNQGOmknUIY6jSSpEbJVWiyYwpVaLahhSq0WTE01FCxumootYaaURYYpQsa1QyyHcDu7rb5za+1RV5p3nZNAc79UB3a/RafdzUB4Ow/VJ0fia9bB+Gjy83bZcVq3TMGh+le95qtSK2xOJHMfPTQidbD3uenopoZGtBo79RRNihamiLHqlWSKtjhHU6SNQGKmkaxhhqrgW1kbQ1VwLKZE0VUcTRSI9NUotYwrUUWsTTUULGtUMshpFRRNicDu7rb5zae1RV5Z6J2TQHO/VAd2v0WnqTUB4TZ4+CTxfxNetg/DR5eftstrW6MGPFWRVjwKsVJEq6KMlU9/01dMo0O4tTzebdU6YsjVJdRwthzHz1Kxroyu9fVDvezd7zb6ndsb2ICKmkah4iq2grrEa3o8YWQgktayliNY5SpLbmsJY2bxyFV48Vi4mylZGRVaL2JpqKFgUpQsg4Hd3Wvzm09qiryD1TsmgOd+qA7tbxbT1JqA8Ts6M8TGcHtfxNezs8XuonkZ5LeSLAWtaMrHqKukUbHgVYgkWrIoyRRV0UZKoqyKMlUVokUbJ46ujORYU55d/TvrVcTJ8OQ4QqebHRU6UV1yQ8Wo5iPLupoI3veI1of3fNvpoCyrvIXsQao8SZos7RQutlnvVz5Nm7jpx7UjJntSp3iuKeNxO6GVSISlZ0a6hNNKFlHgm2Ly3OM4ntiBnGSLmI4zzV4h7B2ShyAe+AaA556oDu1vFtPUmoDzWxYgbeHxPxNfSbJG8MfI+d2uTWaXmXxbV1bs5d6IbL/CPsqNz4ErP4jTZdP/AJ01G5J34nvM9/zio3LJ3yHrbN4PIf51ZY5FXliPEDDmPmqdDK613jlWrJENkqrV0jNsmQVoijJVqTNkqtUlGiVJcVJRxLCyqeUDy0MnFrkWI1iPLkdGD6D/ADqr1rkVTa5k54LxXAwsiZPJqyh8ud3prky5kuE4v0O/Z1Nv7E162jzHCDgdcWi8Y4QxatIkjdHBJGQMA5B3Hl71cq3eTsP0aaZ6uqce2vmmjzMiVk0bRZk8Fu64Plrf2iOvBPcOyou1XoH2UBzx1QHdzeLaepNQGbwdjjNpBld+jlBI/tGvrNhins8PI+S2+U1tE6fU1Ft4++w8xrs0o4nkn4EyWw5n864qaM3lfVEosvFPlx9tPMpvhTszweYhvsqLiTv2hrbKcbwp8xqNUe8usrfRkJtiNxBB8NWQ3iDivBnyZoTqfMctr/h9BFKRV5fEkSyz4PKKcCjzGnsjYAnkWMSAFgd+ljjAJrnz7RuYOVWdGzR/iMignTIhsdeKjfUS0is2nsUCgSunbHOe0zyDlqd69bjXBevRP6kycIwi3zavw5tfQrts8jkiY/8AVr9WtFJd/wBDLU3yIjhdxTB8IP41dUUd945Zzzbujd9lTSI0sXjc8pPloqIaK+3Zf0QDmNyh8vFvj8a5do7a8n9Dv2G9El4o8nJvz0VxyPRiYPBMj35b55OPtsjvj3xHkV82fRHZQFAc79UB3c3i2vqS0Bj8H3/RYPE/5Gvq9hf3EPI+V25ffz8zUWSuxM4nEsRtVkZSROstWszcB6zmoKvGWYL117VmHQSKq8cZc0VVx7Lo19mbZm1kGQnEU5GoK2GELlSCRuOQK5c+y49PBdV7o7Nn2rKpcZdJf2uiCTaTP+sWN/Cy4PnXFaLAo9ltHO9qnLtpS81+lDBJCeWDHiSOvrZqdORcpfFL6UV32PrD4N/Wx6pbHnmX6OQf8aq3mXc/iv1GrZ3z1L4P9DW2DDGkyuk2Soc6WjKk9gfCRXJtUpyxuMo16+J27BDEsynCd8+FV0fmU7OxeW1tXUp+qcYZ1U90zHn6a0eeMMs07593giufY8mSMHFrs9XXWQf/AIi4G/imPhTD+qTVv4nE/wCb48Pc5HsG0rjofpx9heJddzq48Dq32EU1RfJr0Lxhkj2k15p/UBZRNyxp0gaT/txUPJNcmbxSfNDW2FC3JrXoYEeYj8afxM13M03EWec4bWHEQRKHLB5i29dJGlCO/v7as8mbeNcKo6dnxbu1d2eKfnrFnYjD4L91w/LW/tEdfPHvnZtAc7dUB3c3i2vqS0Bh7A7mh8T/AJGvqNi/Ah5HzG2/jy8zWQjvGu5UcLsmBq5mx69NCrJlqTNkiGpKsuWB7M/JzfdNVMnZ9V7oY+b8n7MAak5xwqCBwqCrL+ynxJnvRzHzRMa5toX2PVe6OrYHW0R9fZlnZJ/RbX5A/fSGud8Zy8/oj1c3DSv+q92XI2NVaKRbLsV045Hbo1GsZY4vodMMs11ZYWcntgjeMiH7RWbgly4erNlkcu0k/NIlVIzyxJ5NS/Yao3NfzM0Ucb/lXseE91tVWOz0gjLzZBOeRV/nWmGUuNkShFP7Ko+Zu1aNkpGPwX7rh+Wt/aI68A907NoDnXqge7m8W19SWgMTYHc0PhTH+419TsP4EfI+Y238eXmbCiu5HAxy1JVkoqSjJAakoSLQqy3Y9sfk5fu2quTl6r3QiuPo/ZjhVjnHCqlR1QQWrA9k3yNx9w9Y5+z6r3R1bF+OvX2Zf2dutrT5sp87ufxrjXal5v6HqbTwcf6UWkNGZJk8dUZtEtRmsmbxLcVYyOiB4L3Yf1dn4832JVsXUs+Z8wY1dkozeCqk3kAHKZ7YDp98R14Z7R2ZQHOvVA93N4lr6ktAeR2TdyrDGFXIC7uwY8571e7suXJHFFJfI8TacWOWWTb+ZortGf8Aux9G/wDOutbRm/L8mcj2bD+b5okXaM/92P4JP51b+Iy/l+TKvZsP5vmiVNpT/wB1/sk/nVlny/l+TM3s2H83zRMm0Zv7r/Y9XWbJ+X5Mzez4vzfNEq7Qm/uT/C9WWaf5fco9nxfm9i/sm9mMmBbs2UkBAbi9xjYE6mGBjl31GTLLTxVcV7lseDHq7V8H3dxLNeSqce9n/jD+lRVo5ZNdk5smzYk6U/YYNoTfFn85/lU7x/lM/wCHxf8AIv36j12hL8Wfzn/tprfcR/D4/wDkX79S3bXsuJW96y7oJ94IwoMLAscjkGcnorHLkbSXLivdHVsuzY1PUp3SfDh3eZbs9pzC3g/QblgsKqrqRodRnDAaeQ5rj1VJq1zPQy4IzqTdcEun6oQ7duB/6fc+n/tq2tmO4h+dfL/6JU4RXI/9Muj/ABfl1Rs1jiiv5vb9SZeE11zbJuj5X/LrN+ZsoLv/AH8SaPhRejk2Pdn/AKn/ACqzaX5kaRVHlvdD2tPcJbCaxmtgjSlTKxPGEhcgZReTA89WxpK6dlpI8O4qzJTMzgscXcBHKJ7Yj6xHXhnsnZcZ3DoFAc79UD3e3iWvqS0BjbAP6ND4n/I19TsP4EPI+X238efmaamu1M42iQGrGbHrUlWSrUlWSLQoy3YHsm+Tk9U1SfTzRaHC/Jki1ZnIx4qpQcBUEWXtm2xcy7uS1u/Z5MVhnnSX9Uf7kdmwxcsjfdGX9rLFuPgbb5tB92K548HLzfud21dteS9kTJUsxiWY6zZ0RLkVYyOqJciNYSR0xZ4P3X+1sum4+yOr4epaR80dd1atcCEzI4L91wcv6+33AZJ/SI9wHPXgHuHZcfajoH2UBzt1QPd7eJa+pLQGJsLuaHxP+Rr6jY/wIeR8xtn48/M0485AAySQABvJPMK606OSm+RrzbCu44zJJbyKijLEgZQd9lG9fKBVIbVilLSpKzSex5ox1OPApCuk5DTsti3UqCSOCRkbOGUZBwcH0isZ7Tig9MpJM2hsmbJHVGNoju7OSFtEqMjYDaWGDg8h9FaY8kciuDtGGXFPE9M1TNTZ2x7gqZRC+gxOVON7DHKF5SPCBWGTacSlp1K7NYbHncHLS6p/uuZUFdJ5bHiqlSRagqzZ2DKAJ/m1yf8A2WP4VxbVG9P9UfdHp/6bNLWv+sv7WNhHwNv82t/ulqq7UvN+507SvtLyXsiRFqWzKKZZhFZSZvBF2KsZHVEtRrWLZ0RR4L3XR3EPnB+7rTB1E+DPm8n4VrIiJlcD+7rX51a+0xV8+e8dk0Bzp1QPd7eJa+pLQGLsEfo0Pif8jX1GxfgQ8j5jbX9/LzPWcFFIkuZV/WQWNxLCedZBpXWPCqsx8lW2lWoxfJySfkNjdOUlzUW0M4PzOl3Ay5LPMiOO241XcKyNntgwJG/v1ttEIvDJPovhXX0MNmyyWaLT5v42TXuzo43vF40Kbe4aKKIqxaZRKykhuQYAB38tTjyykoPT2lbfdwsjNihF5PtVpdJd/E0L3Zc8lvYmOCV1W2diyRO6hmuJSRkDlxjz1lizY45MmqSTvq13I0z4ck8WPRFtV0Xe2V+D9mJLqGORexDlpFIxlUBdlPkUittqyOGGUo864evBe5y7JjU88Yy9fTiWbO6lkmmuSx43i3lDDlRtS4x3gOQConihDHHHXC6Ec855J5b4pN+XIl2+o98M6jCzJFOB3uMjVz6SajZG90k+atfBtGH+oJb9yjyklL4q/cqQwO3aqzeKpb7K2lOMebo44wlLspssrs+bnjZfHxH62KyefH0d+XH2NFsmZ/ytefD3LNnAV40l4s+9bvsVlR2P6NJzKTWWWalSSfaj0a/mXedOybPKE2212ZcLTfZfcWbSSEQW2uTB962/YhGYj4JegemsEsjctK6vr4nbtE8MZLXKnS4U30XoSrfW45BM3kRB9pqXiyvuXxf6GC2vZly1P4L6smTaSDki/jkJ9AAqjwS6y+X+TWO2Q6Q+L/RInTabcyRj/pJ9Yms3gXVs2W1vokv34smTaEn72PFVV+wVR4Idxqtpyd/seF90+cye9SX1aePB7LVj9Xu8FaY4ab4USsmt879bPAPyVLNUY/A7u61+dWvtMVfPHvnZNAc6dUD+0G+TtfVloDN4OxfokB/wf8jX1mwr/bw8j5Pbpf7ia8Tb2fdmCRZY5FV0O45B5RggjnBBII8NdOSEJxcZcjmx5cmOSnDmbuyNoRy3EUcMFtG8rhXkiEuVj5ZCutisY0B8kAbs1y5sahjblNySXBOufS6Vvj3nXgyznlShjUW+b8OtW+HDuM2/vo5J5pQGxLNLIN2NzOWHL0114Y6McY9yS+R5+0ap5ZSXVtix7Q04IZhjkIcgjoxyVLjF86Mlvlykz1Fpfq9xs2SQDjbqGWN2O4uSZIY3PfJ3DPPivLyR04ssI8otNfJteh7OODllw5Z9ppp+PNJnnodvvEWUQQA4aN1aPUeXepye+K7pYI5Kbk+/mcGNyxNx0rudo0eEO2njnMICqYo4ImaHsDrWFNag79wbUMeCufZcKlj1Pjbb4+Lf0OrbJ6cmhcKSXDwSMl9qs/bST+WTjB+FdkcajyivhRwylJ85MYJEP9v+JSPszWlvuMHj8S9s2RFZy0keDb3S9sASzW8iqADvJJIHlrHPcopJdY/3I12eDjO33S/tdfMllPwcDAFgLa3X4Ma8FYlBBxyEHdvrPFStPhxfuNuwznNTS4UuPoik+0Av9hs/4sLW2i+pyxwPvGHa7/2VUdOWpukbKNdRp2lMf7ZHigL9lSsUO4tbXUheVm7ZmPSSauklyKN2UOEKfo8J780w8yRfzrj2njOvD9T0ti4Qb8TzTrXI0dyZjcD+7rX51a+0xV86fQHZNAc59UD+0G+TtfVloDzOx3+Ai8X8TX0OyP7mPkeBtS+9l5mtZ3ixurmNJAM5jk1aGBBG/SQefIII3gV0Sdqk6OeCqVtWaEvCHCPHbwQwLKumRozK8roeWMySMxCHAyq4zjfmqKPFOcnKuV1XnS6mssn2XGEVG+ff8StDtXTDLEY4mMpjIlZSZYtLZxGc9jnkPfFaOTclK3w6dH5mUUlBx0rj17i5Dt6LSuqytWdFVQ+blQ2kcrokgViefcM1SpPlN16fJ0aKUEuONX6le82vJNJxrt2Q0hdAEaxqvaqgHaKMbgK1xqMI6V/75mOSU5z1N8fbyNQcJ2LiY21sboEH3yVk1Fx/+0xauLMmd+rTy78VmsHDRqenu+l1deprLaeOvStXf9a5WZjzsxLEkliSzE5LMTkkk8prsTpUjgkrdscr1eyjQ8GpKsetSVYunNCLosRM/MzDoYgU0ruKymWU1HlwfGVT6SKaUjJ5CxHCDyonk1D7DiqN11Kb7wNO12LCwy8ojXv8YCB51/Guae0zjwjG/T/J24cEJ8ZyUV5/4MHhhJZrCkME7SvHNI5YxlEGtEGAc5J7DvY31nqySblkio8Eud9/6ndCEIJQxyclbd1Xd4+B4WWQ7+SuaUmdkYoyeB/d1r86tfaYq+fPeOyaA5z6oH9oN8na+rLQHjtmyfAx+L+Jr2dnl91E8faI/eSNGxt5JnEceku3aq0kceo5xgFyATv5BvraWTSrZnHFqdIZJlSVJUkbso6yKehlJB8hqylZWUKdCA/z8nfqbI0sspC3F8bjsOMEec/2yCQMeQ1Kmroh43VgjVqmYtF23t3ZGkGAqnBZnRMtjOldRGpsb8DJ5O+KtrSaRG6k4uXRFuzspJF1KFwW0KWkjj1vgHQuojU28bhnlHfFaPLGPBmccE5q0ESMW0BW1ZI04OcjlGO/uNa60lbMt1JukiW0iMjKiDLMcKMgAnpqzmoq2UjilNpLqKjfzq9mTix6vU2UcWTLMKmzNwJBdgUtFd02RTbXC8lZylFF4bI5GNfbZZsjO6uae0dEehh2OMeNGM85NcTm2egoUQO9ZtmiRQ4H93Wvzq19pirwz2jsmgOc+qB/aDfJ2vqy0B4iwPwSdH4mvWwP7tHl5194zW2NdrDcQzMCVjlR2C4JIBzuzWk1qi0imNqM02amydqwRRxGRWdooHgMOhTHKGueOyzk7gQWQjSeY1ScJNuvM2hlglbLc2343aQNI5RomXUkcscz5Z2CGQzsQAW5DlN7DTuBosbVV/j2/wAlnnjx8iZtvQtqzLcb5pJoRhlS1DRlVhGiQMVGcYUqMAeEVO7l3L9fHkV30L4t/oSbT2lFKjv2hnadUJ0mT3qp45VKgnBaY6ck8gPLjfbFGUXXOvfl7FcsoyjfK/b/ANKWz9pRrbtE+dzXLaOKRxIZYUROzJymhkDbuXd3q6JRbnqXh8n87OXHkisbi/EdFdQyRRRys6cSZMcWgfjEYhsb2Gls537wQRyad+v2oybjxv8AfwMk4SilNtV8zUXhCpljn4yaP4SVpII86NUjyMZQ2oaj8IOUZ3cuMVluWouNJ+PlXD5G38RFyUra8PjxH2u3o0aNi0rKOIHFaRpiaPTrlXLb2bDd79Y2SeezxSkmlS58e++np9OBC2iEXbbfLh3V19R9rt5EABd3dVi+HkR2aTS8rGMqJQSp4xBhmIOjeMYxaWGT6UuPDu5ceT7uneVW0Qj1t8ONc+fj4mRtDaXGFMFtMcEEaqTuUpCiPgd4spPh3V0wqCfi2/m2ceZ7xruSXsUXval5iiwFeW9PfrKWY1jgKUtyTXPLI2dEcaRXZqybNUiJqoy6GMaq2XSKnA/u61+dWvtMVeMesdlUBzn1QP7Qb5O19WWgPDWB+DTo/E16uD8NHm5u2yyDWyZg0OzU2RQoapsih4erWRQ4PU6itEiSVZSKuJMslaKRm4kgkq2oppF42p1EaRHnqHMlYyB7is3kNVjKzz1k5mqgRtLVHIuojQ9QmTQM9GwkML1XUW0kchqrZdIg4H93Wvzq19piryD1DsqgOcuqB/aLfJ2vqy0B4OzPwadH416WF/YR5+VfbZYDVtZlQoalkUKGqbIocrVZMhofqqbK0PVqsmQ0LrqbK0LxtNY0Bx1NY0DGlqHMsoEbSVRyLKJGWqll6GM9RZZIFeiYaGs9Q2SkJqqLJoTVUWKGcD+7rX51a+0xV5Z6R2VQHOXVA/tFvk7X1ZaA8BaHsF6Pxr0cXYRw5e2zQsJYxxwkyA8BRGCLIUk4xGDYJGNysMjf2VWlfCiINK7NU3WzQQBBKQWdizalZQZ1ZFAE2CBHqQ8hOBgg9kK1k7y94+4Zc31o7Q5ibCHRK0alC8XFqupVMmNSnLKMjO4MTvqYqaviRKWNvkW4tsWKIwS2YNiQoJAZVUvEV0AmTIUM2M8pWNSey5IcZ3zJU4JDbPalkqTxNE+iW51x4jR3SHUhC62fIwFcc5w/LvNTJTbTsRlBJoeu09nZkX3vJxLOjqvZGQ4M4xq43scCSLvghGzvwSrJzvj+/AhSxdxl7Subdkh4iNlccYZyc6TnSUVcsxwp4zed5BXJJ3C8XK3ZnNQaWnmUOMq+oy0gZKaidIwyVVyJURhkqNRbSNL1XUTQmqlk0GqosUJmlk0GaWKAmlig4JMBe2xPILm2J3E7hcxnkHLXmnedlA5Ge/QHOfVA/tFvkrX1ZaA+fWp7Bej8a78XYRxZO0zU2PcJG7lzpJiKxycWs3FSa0OvQ3L2Idc8o155qtNWhjaXM3bLamzowi8VISwgaVyNGZUWU5wGOBreMkD9wHm35uM2aqcEeXkYEkqMLk6RnOFzuGeetzmfMbqpYoTVSxQa6WNIFqWKE11Gomhpeo1E6RpaosmhNVRZNCaqiyaANU2RQuaCgzQUGqlihNVRYoXgz3XB8vb+0R1wHadmJyDoFAc6dUD+0W+StfVloD57bdovRXfi7COPJ2mX9mXCRyhnUFNEqkFVfe0TKpAPIQxU55RUy4oiDSfE27La1mvZyxK2oW3Gxrbx4kCW+h1GSFT4TD9iBnTvrNxlfA21wK639pxlw0is/GwRQK6RpGFbiQJboJzNrRWAGM6myRnFTpnpSI1Rti7X2nZSK/FwOpe5Ex08XFhQsiaVOlsLjQ5XHbO37oySknzDlFog2VtC2TIZXQF43DkQ3DjSHyAxjGkHKjkPfxkCompMQcUXYtsWgXGlFYvKwKWqlIpGSTTOoYkkAsi6OQadQHIKo4zZdSiQ2e3raPjB71Rle6vJlSRIyI4mjXiIhuJGCCpwcKGbAJORLjJ9SFKJl7auYHaIW6sscUAi7NVV3ZZZDxjY5WZWUnzcgFWha5lZ0+RnaqtZShNVLFBmlihM1BIUAoapsihdVLFATQCZpYok4M91wfL2/tEdcJ1nZicg6BQHOnVA/tFvkrX1ZaA+d257Beiu3H2UcmTtMkzWhQM0sUIWqLJoaTUWTQ3NVstQmaATNLJoTNRYoM0AZoAzSwGaAM0AuaATNALmpICoJLHBNNV7bKc4a5thu5d9xGK4zpOy1GBjvUBzl1QP7Rb5K19WWgPnUB7FeiuzH2Ucs+0zX4PbGkvZmhjeNWWCactKSF0xpqIGATnyd881TOelWIQ1FLZ9s08kcSFQ0rKiayQCzblXcCckkDk56SlSsKFuis3k8hBHnG40sVRe2TsiW5YhGhRAQrTXM8dtCrEEhS7kZY4OFGTuO7AJqsppFowsVNh3BkeIIvGIsb6eNiIkWR1RGjYErIpLr2Skr4arvEW0MqX1o0L6GKnKo6uh1I6OoZWBIB5DzgVKlashxo3di8FFuYo5WvoYjIsj8U0N1NIoErRqTxSEYYo+/O7TyVR5PAuoIyLvZTxrOxeJhb3JtpNDNnXlwGGQMqeLbHPuyQKlTshwooZqxUM1JAA0AuaABUgM1ACgFFSANCC3wP7utPnVr7THXGdJ2VQHOPVA/tJvkrX1ZaA+cwdqOiuvH2Uc0+0y1s++lt5Y54HaOWJg8ciHerD0EcoIO4gkHcalpNUwnXE09q8KJZ5I5Vt7KB0jljY21rGomEmdZkV9QYnLDkG5mHIaosaqi+8ZhM3/AIMCrlDc4OcLrmwjuIoVgaO60cclxCJlcKDgYJxjsjWco6i8ZUQ7V4U3dzctdu6rM0ccRaNcDRGVK9tk5yinPLuooKqJc2Zd3dPK+tyC2FXcqooVVCqoVQAoAA3AVKSSohuzZ2fwoeGBIOKQrGJFDB5EfDuzHeDuPZHeMcg6ao4eJZSM3aG1pZ9StoCNPNOEWOPsHkbU2l8a8cg3tzDvVKikHKyjVioVJAUAuaAWpIEzUEhmgFzQgM0smi7wP7vtPnVr7THXKbnZVAc49UD+0m+StfVloD5lHOAADndWiyNKijgmx3vgeGp3rI3aD3wPDTesbtCcePD6KjesnQhOOXw+im8Y0IOOXw+im8Y0IONXw+im8Y0IONXw+im8ZOhBxq+H0U3jGhCcavh9FN4xpQvGr4fRTeMaEHGr4fRTeMaEHGr4fRTeMaEHHL4fRTeMjQg41fD6Kbxk6EHGr4fRTeMaEHGr4fRTeMjQg41fD6Kbxk6EaPA/u+0+dWvtMdZljsqgOcOqB/aTfI2vqy0B8roAoAoAoAoAoAoAoAoAoAoAoAoAoAoAoAoAoDZ4H93Wnzq19pjoDsqgPgPVDbJkF3FcgHi5reMA8vwkLSa18HYyIR39Ld6gPjVAFAFAFAFAFAFAFAFAFAFAFAFAFAFAFAFAFAet9zHZD3O1LNFBI98xSMcbhHE6yyMe8MJjPfZRz0B1tQGdt7YtvfQNb3Kao2IYYJV0ccjow3qwyd/hI5CRQHyfaXuDqzlobxNJO4TW7awPC0ciqT0KKAp9YWX43b/Qz/mUAdYWX43b/Qz/AJlAL1hZfjdv9DP+ZQCdYWX43b/Qz/mUAvWEl+N2/wBDP+ZQB1hJfjdv9DP+ZQB1hZfjdv8AQz/mUAzrBTfHYPoJvzKAOsFN8dg+gm/MoA6wU3x2D6Cb8ygDrBTfHYPoJvzKAOsFN8dg+gm/MoA6wU3x2D6Cb8ygDrBzfHYPoJvzKAOsHL8dg+gm/MoA6wU3x2D6Cb8ygJIPcCfUNd9CBz6baVj5jKKA+m8C+BFpspGEAZ5XAWS4l08YyjeEAAARc8wHTk76A9N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6" name="AutoShape 4" descr="data:image/jpeg;base64,/9j/4AAQSkZJRgABAQAAAQABAAD/2wCEAAkGBxAQDw8PEBAQFRAPDg8PDw8PEBAPEA8PFhEWFhURFhUYHSggGBolHxUVITEhJSkrLi4wFx8zODMtNygtLisBCgoKDg0OGhAQGi0gHyUrLS0tLS0tLS0tLS0tLSstLSstLS0tLS0tLS0rLS0tLS0tLS0tLS0tLS0tLS0rLS0tLf/AABEIATcAogMBEQACEQEDEQH/xAAcAAABBQEBAQAAAAAAAAAAAAAAAQIDBAUIBgf/xABSEAACAQMBAgUNDAcHAwQDAAABAgMABBESBSEGEzFBcQgXIjI0UWFygZGhsrQHFCNUc3STlLGzwdMkMzVSktHUQlNiY2SiwoLS8EWjxPEVQ4T/xAAaAQEAAwEBAQAAAAAAAAAAAAAAAQIDBAUG/8QAOBEAAgIBAQUGAwYFBQEAAAAAAAECEQMSBBMhMUEyUWFxgbGRocEiIzNS0fAUQnKy4QUkU2Lx0v/aAAwDAQACEQMRAD8A+t8JNvw2EPHS5JY6YokxrlfBOkZIAGASSSAAKA+P7V93CcOREtsFBI0rDLdYOf7wyRhvItAUevnef5H1Jv6mgDr53n+R9Sb+poA6+d5/kfUm/qaATr53v+R9Sb+qoA6+d7/kfUm/qqAOvle/5H1Jv6qgDr5Xv+R9Sf8AqqATr5Xv+n+pP/U0AdfK9/0/1J/6mgDr5X3+n+pP/U0AdfO+/wBP9Sf+poA6+d9/p/qT/wBTQCN7ud/zC3z4bNx/8mgI+vptH921+qyfn0AdfTaP7tr9Vk/PoA6+m0f3bX6rJ+fQEkHu63+oao7QrnePe8q7ukTnHTg0B9U4Ae6Fb7VBTTxVyq6zFq1rImQC8bYBIBIyCARkc2+gPZ0B8E6oHaL++OLB7FIIIl8HGtK8pHjCKEHxaA+L0AUAUAUAUAUAUBOrx4GUbON51c9AO1xfuN/FQBri/cb+KgDXF+438VAV25Tjk5qASgCgFFAPlA3Yx5Dny0A2NNRCjlJAoCxeWZjCnOQfBjfQG97nG0Xt9pWbqeS6t+/2ryrC48qSOPNQHXdAc89UB3Y//wDJ93NQHyKgCgCgCgCgCgCgPdcD+BMF9b20zzOjPfSx3Cgx7rNFi7OPIzr4yWOPnGZU3ctAS7Q9zoIzH3wUiEbyanjkm0xxWizyM7ooCt2WAnL9pAY/uZzAlRcx6g6x4aOVDxnHCN2wwGYxkEOM6s7huOJoi0RXnA+2is5ZGuXNwFkniAicAwosHYNGRlGJnGSTuCg4xk00kauJ4ioLBQBQBQBQCg0A+adnxqYnHJmgNfgd3dbfObT2qKgOyKA546oDux+i0+7moD5QsBIzurRY21ZRzSdE8mzJVVHZSqyZKFsjUAcZA7247/BRYmw5pE0+xJo4kmcBVkICAk6mBXUGxjcMd/fvBxgg0WNt0S5pKxZNhTq0KEJqniE0eXUDizqOok7gMKTv5qbtjULf7BuINPGKBqOkAMGbPMNI378HzGoUGw5Dtp8Hbi2VHlUKsgGk5POCRzbxuOGGQdJwdxooN8g5UV7vZckWjXpBkjEgGckKWZcN3j2J3co599SsbYc0iNBIAAHIAOQAzAA5Bz51U+Qd6p3Uiu8Q/jZ8MvGvpbew4x8MdOneOfdu6KbqQ3iBnmIwZWIwq4LuRpXtR0Dm71N1Ia0NbjSSS5JOcksxJyMHJ8I3U3UhrRF73Pg9NN0yd4g97nwemm6Y3iD3ufB6abpjeI0Nl8Hbm5BMEevDiPCnJLaGfAHKdyk//RxVwaJUrHbW4M3dqFa4iaMOdK692Tgnk5eY+aig2HKirBsmaRS6JqUNpJBGc9jzcpA1LkjcNQzjNHBoKVi3WyJohqdQBrMeQ6N2YLAjsSedWGeTsT3jRQslui5wO7utvnNp7VFVCTsigOeOqA7sfotPu5qA+b7NmMZjkCoxTeFkUOhO/lU8vf8AIK64K4I55SqRobY2xNd6OO0dguhdC6Oxyf5mrRikVc7F2jtiadNEmjTrEgwoUhgGHp1nPQKlQS4hzbVER2lKXidmDmGLiUDjcIsMNBxgnt235z5hTSqoKbsdtLa0k+NSquGVsoZSdQXAOXY459wxy1VQolzsNqbanuVRJmysYAUb+YEDlO4DJwq4UZOBvooJEubZDd7SkljWNwmFbVqC9mW06ck82RjOMaiAWyQDUKKTsOdqinVioUAYoAxQBQCUAUBf2Rtm4tGZreQozgBiuMkDOBnymquKZZSaJdscIbq7VVuJWcI2pdXMcEcvlPnqFFIlybKcF7IkbxKRokKl1KqwYrycvn8gqXFPiQpND77ac0wxIwIBBGERTuBCjIGSBqbA/wARoopEuTYvA7u62+c2ntUVchudkUBzx1QHdj9Fp93NQHzS3HYr0V24+yjln2mSgVczYuKkgTFCRCKgmxpFQSNxUEigUAuKmiLExQBioJEoBKgkKAKAKAKAMUBb4Hd3W3zm09qiriOo7IoDnjqgO7H6LT7uagPm1t2i9H413Y+yjjydpkwFaGYEVIDFQBpFQyUMqCwmKgkKAWgChAhoSIRUEiYoBKgkXFSQGKAXFAFAWOB3d1t85tPaoq4TrOyaA546oDux+i0+7moD5tbdovRXdi7KOPJ2mTitTMUVJAYoBpFQyUNxVaJsNNKJsTFKFiYqCQoBKgkSgEqCQxQC0ICpAUAlQCxwO7utvnNp7VFXCdh2TQHPHVAd2P0Wn3c1AfN7YdgvRXfi7COLJ2mS4rQoOFSQLUkBioomwxQixNNKJsQrUUTYhWooWN01FE2JilE2IRUUTYmKigGKEhihAuKkBigsTFQSTcDu7rb5zae1RVwHYdk0Bzx1QHdj9Fp93NQHzq0HYL0fjXo4uwjhyv7bJgK0oysXTU0LFApRFi6amhYaaULDTShYBaihYFamhY0pUUTqGFaq0WTGlaiibGkVWibAilCwAoSGKEBigAihI/gd3dbfObT2qKvOO47JoDnfqgO7X6LT7uagPn9nGeLQ+D8a9PDF7tHnZZLWybQa0ozsdpqaIsULU0LFxU0RY4LU0RYuiporYcXTSNQGOmknUIY6jSSpEbJVWiyYwpVaLahhSq0WTE01FCxumootYaaURYYpQsa1QyyHcDu7rb5za+1RV5p3nZNAc79UB3a/RafdzUB4Ow/VJ0fia9bB+Gjy83bZcVq3TMGh+le95qtSK2xOJHMfPTQidbD3uenopoZGtBo79RRNihamiLHqlWSKtjhHU6SNQGKmkaxhhqrgW1kbQ1VwLKZE0VUcTRSI9NUotYwrUUWsTTUULGtUMshpFRRNicDu7rb5zae1RV5Z6J2TQHO/VAd2v0WnqTUB4TZ4+CTxfxNetg/DR5eftstrW6MGPFWRVjwKsVJEq6KMlU9/01dMo0O4tTzebdU6YsjVJdRwthzHz1Kxroyu9fVDvezd7zb6ndsb2ICKmkah4iq2grrEa3o8YWQgktayliNY5SpLbmsJY2bxyFV48Vi4mylZGRVaL2JpqKFgUpQsg4Hd3Wvzm09qiryD1TsmgOd+qA7tbxbT1JqA8Ts6M8TGcHtfxNezs8XuonkZ5LeSLAWtaMrHqKukUbHgVYgkWrIoyRRV0UZKoqyKMlUVokUbJ46ujORYU55d/TvrVcTJ8OQ4QqebHRU6UV1yQ8Wo5iPLupoI3veI1of3fNvpoCyrvIXsQao8SZos7RQutlnvVz5Nm7jpx7UjJntSp3iuKeNxO6GVSISlZ0a6hNNKFlHgm2Ly3OM4ntiBnGSLmI4zzV4h7B2ShyAe+AaA556oDu1vFtPUmoDzWxYgbeHxPxNfSbJG8MfI+d2uTWaXmXxbV1bs5d6IbL/CPsqNz4ErP4jTZdP/AJ01G5J34nvM9/zio3LJ3yHrbN4PIf51ZY5FXliPEDDmPmqdDK613jlWrJENkqrV0jNsmQVoijJVqTNkqtUlGiVJcVJRxLCyqeUDy0MnFrkWI1iPLkdGD6D/ADqr1rkVTa5k54LxXAwsiZPJqyh8ud3prky5kuE4v0O/Z1Nv7E162jzHCDgdcWi8Y4QxatIkjdHBJGQMA5B3Hl71cq3eTsP0aaZ6uqce2vmmjzMiVk0bRZk8Fu64Plrf2iOvBPcOyou1XoH2UBzx1QHdzeLaepNQGbwdjjNpBld+jlBI/tGvrNhins8PI+S2+U1tE6fU1Ft4++w8xrs0o4nkn4EyWw5n864qaM3lfVEosvFPlx9tPMpvhTszweYhvsqLiTv2hrbKcbwp8xqNUe8usrfRkJtiNxBB8NWQ3iDivBnyZoTqfMctr/h9BFKRV5fEkSyz4PKKcCjzGnsjYAnkWMSAFgd+ljjAJrnz7RuYOVWdGzR/iMignTIhsdeKjfUS0is2nsUCgSunbHOe0zyDlqd69bjXBevRP6kycIwi3zavw5tfQrts8jkiY/8AVr9WtFJd/wBDLU3yIjhdxTB8IP41dUUd945Zzzbujd9lTSI0sXjc8pPloqIaK+3Zf0QDmNyh8vFvj8a5do7a8n9Dv2G9El4o8nJvz0VxyPRiYPBMj35b55OPtsjvj3xHkV82fRHZQFAc79UB3c3i2vqS0Bj8H3/RYPE/5Gvq9hf3EPI+V25ffz8zUWSuxM4nEsRtVkZSROstWszcB6zmoKvGWYL117VmHQSKq8cZc0VVx7Lo19mbZm1kGQnEU5GoK2GELlSCRuOQK5c+y49PBdV7o7Nn2rKpcZdJf2uiCTaTP+sWN/Cy4PnXFaLAo9ltHO9qnLtpS81+lDBJCeWDHiSOvrZqdORcpfFL6UV32PrD4N/Wx6pbHnmX6OQf8aq3mXc/iv1GrZ3z1L4P9DW2DDGkyuk2Soc6WjKk9gfCRXJtUpyxuMo16+J27BDEsynCd8+FV0fmU7OxeW1tXUp+qcYZ1U90zHn6a0eeMMs07593giufY8mSMHFrs9XXWQf/AIi4G/imPhTD+qTVv4nE/wCb48Pc5HsG0rjofpx9heJddzq48Dq32EU1RfJr0Lxhkj2k15p/UBZRNyxp0gaT/txUPJNcmbxSfNDW2FC3JrXoYEeYj8afxM13M03EWec4bWHEQRKHLB5i29dJGlCO/v7as8mbeNcKo6dnxbu1d2eKfnrFnYjD4L91w/LW/tEdfPHvnZtAc7dUB3c3i2vqS0Bh7A7mh8T/AJGvqNi/Ah5HzG2/jy8zWQjvGu5UcLsmBq5mx69NCrJlqTNkiGpKsuWB7M/JzfdNVMnZ9V7oY+b8n7MAak5xwqCBwqCrL+ynxJnvRzHzRMa5toX2PVe6OrYHW0R9fZlnZJ/RbX5A/fSGud8Zy8/oj1c3DSv+q92XI2NVaKRbLsV045Hbo1GsZY4vodMMs11ZYWcntgjeMiH7RWbgly4erNlkcu0k/NIlVIzyxJ5NS/Yao3NfzM0Ucb/lXseE91tVWOz0gjLzZBOeRV/nWmGUuNkShFP7Ko+Zu1aNkpGPwX7rh+Wt/aI68A907NoDnXqge7m8W19SWgMTYHc0PhTH+419TsP4EfI+Y238eXmbCiu5HAxy1JVkoqSjJAakoSLQqy3Y9sfk5fu2quTl6r3QiuPo/ZjhVjnHCqlR1QQWrA9k3yNx9w9Y5+z6r3R1bF+OvX2Zf2dutrT5sp87ufxrjXal5v6HqbTwcf6UWkNGZJk8dUZtEtRmsmbxLcVYyOiB4L3Yf1dn4832JVsXUs+Z8wY1dkozeCqk3kAHKZ7YDp98R14Z7R2ZQHOvVA93N4lr6ktAeR2TdyrDGFXIC7uwY8571e7suXJHFFJfI8TacWOWWTb+ZortGf8Aux9G/wDOutbRm/L8mcj2bD+b5okXaM/92P4JP51b+Iy/l+TKvZsP5vmiVNpT/wB1/sk/nVlny/l+TM3s2H83zRMm0Zv7r/Y9XWbJ+X5Mzez4vzfNEq7Qm/uT/C9WWaf5fco9nxfm9i/sm9mMmBbs2UkBAbi9xjYE6mGBjl31GTLLTxVcV7lseDHq7V8H3dxLNeSqce9n/jD+lRVo5ZNdk5smzYk6U/YYNoTfFn85/lU7x/lM/wCHxf8AIv36j12hL8Wfzn/tprfcR/D4/wDkX79S3bXsuJW96y7oJ94IwoMLAscjkGcnorHLkbSXLivdHVsuzY1PUp3SfDh3eZbs9pzC3g/QblgsKqrqRodRnDAaeQ5rj1VJq1zPQy4IzqTdcEun6oQ7duB/6fc+n/tq2tmO4h+dfL/6JU4RXI/9Muj/ABfl1Rs1jiiv5vb9SZeE11zbJuj5X/LrN+ZsoLv/AH8SaPhRejk2Pdn/AKn/ACqzaX5kaRVHlvdD2tPcJbCaxmtgjSlTKxPGEhcgZReTA89WxpK6dlpI8O4qzJTMzgscXcBHKJ7Yj6xHXhnsnZcZ3DoFAc79UD3e3iWvqS0BjbAP6ND4n/I19TsP4EPI+X238efmaamu1M42iQGrGbHrUlWSrUlWSLQoy3YHsm+Tk9U1SfTzRaHC/Jki1ZnIx4qpQcBUEWXtm2xcy7uS1u/Z5MVhnnSX9Uf7kdmwxcsjfdGX9rLFuPgbb5tB92K548HLzfud21dteS9kTJUsxiWY6zZ0RLkVYyOqJciNYSR0xZ4P3X+1sum4+yOr4epaR80dd1atcCEzI4L91wcv6+33AZJ/SI9wHPXgHuHZcfajoH2UBzt1QPd7eJa+pLQGJsLuaHxP+Rr6jY/wIeR8xtn48/M0485AAySQABvJPMK606OSm+RrzbCu44zJJbyKijLEgZQd9lG9fKBVIbVilLSpKzSex5ox1OPApCuk5DTsti3UqCSOCRkbOGUZBwcH0isZ7Tig9MpJM2hsmbJHVGNoju7OSFtEqMjYDaWGDg8h9FaY8kciuDtGGXFPE9M1TNTZ2x7gqZRC+gxOVON7DHKF5SPCBWGTacSlp1K7NYbHncHLS6p/uuZUFdJ5bHiqlSRagqzZ2DKAJ/m1yf8A2WP4VxbVG9P9UfdHp/6bNLWv+sv7WNhHwNv82t/ulqq7UvN+507SvtLyXsiRFqWzKKZZhFZSZvBF2KsZHVEtRrWLZ0RR4L3XR3EPnB+7rTB1E+DPm8n4VrIiJlcD+7rX51a+0xV8+e8dk0Bzp1QPd7eJa+pLQGLsEfo0Pif8jX1GxfgQ8j5jbX9/LzPWcFFIkuZV/WQWNxLCedZBpXWPCqsx8lW2lWoxfJySfkNjdOUlzUW0M4PzOl3Ay5LPMiOO241XcKyNntgwJG/v1ttEIvDJPovhXX0MNmyyWaLT5v42TXuzo43vF40Kbe4aKKIqxaZRKykhuQYAB38tTjyykoPT2lbfdwsjNihF5PtVpdJd/E0L3Zc8lvYmOCV1W2diyRO6hmuJSRkDlxjz1lizY45MmqSTvq13I0z4ck8WPRFtV0Xe2V+D9mJLqGORexDlpFIxlUBdlPkUittqyOGGUo864evBe5y7JjU88Yy9fTiWbO6lkmmuSx43i3lDDlRtS4x3gOQConihDHHHXC6Ec855J5b4pN+XIl2+o98M6jCzJFOB3uMjVz6SajZG90k+atfBtGH+oJb9yjyklL4q/cqQwO3aqzeKpb7K2lOMebo44wlLspssrs+bnjZfHxH62KyefH0d+XH2NFsmZ/ytefD3LNnAV40l4s+9bvsVlR2P6NJzKTWWWalSSfaj0a/mXedOybPKE2212ZcLTfZfcWbSSEQW2uTB962/YhGYj4JegemsEsjctK6vr4nbtE8MZLXKnS4U30XoSrfW45BM3kRB9pqXiyvuXxf6GC2vZly1P4L6smTaSDki/jkJ9AAqjwS6y+X+TWO2Q6Q+L/RInTabcyRj/pJ9Yms3gXVs2W1vokv34smTaEn72PFVV+wVR4Idxqtpyd/seF90+cye9SX1aePB7LVj9Xu8FaY4ab4USsmt879bPAPyVLNUY/A7u61+dWvtMVfPHvnZNAc6dUD+0G+TtfVloDN4OxfokB/wf8jX1mwr/bw8j5Pbpf7ia8Tb2fdmCRZY5FV0O45B5RggjnBBII8NdOSEJxcZcjmx5cmOSnDmbuyNoRy3EUcMFtG8rhXkiEuVj5ZCutisY0B8kAbs1y5sahjblNySXBOufS6Vvj3nXgyznlShjUW+b8OtW+HDuM2/vo5J5pQGxLNLIN2NzOWHL0114Y6McY9yS+R5+0ap5ZSXVtix7Q04IZhjkIcgjoxyVLjF86Mlvlykz1Fpfq9xs2SQDjbqGWN2O4uSZIY3PfJ3DPPivLyR04ssI8otNfJteh7OODllw5Z9ppp+PNJnnodvvEWUQQA4aN1aPUeXepye+K7pYI5Kbk+/mcGNyxNx0rudo0eEO2njnMICqYo4ImaHsDrWFNag79wbUMeCufZcKlj1Pjbb4+Lf0OrbJ6cmhcKSXDwSMl9qs/bST+WTjB+FdkcajyivhRwylJ85MYJEP9v+JSPszWlvuMHj8S9s2RFZy0keDb3S9sASzW8iqADvJJIHlrHPcopJdY/3I12eDjO33S/tdfMllPwcDAFgLa3X4Ma8FYlBBxyEHdvrPFStPhxfuNuwznNTS4UuPoik+0Av9hs/4sLW2i+pyxwPvGHa7/2VUdOWpukbKNdRp2lMf7ZHigL9lSsUO4tbXUheVm7ZmPSSauklyKN2UOEKfo8J780w8yRfzrj2njOvD9T0ti4Qb8TzTrXI0dyZjcD+7rX51a+0xV86fQHZNAc59UD+0G+TtfVloDzOx3+Ai8X8TX0OyP7mPkeBtS+9l5mtZ3ixurmNJAM5jk1aGBBG/SQefIII3gV0Sdqk6OeCqVtWaEvCHCPHbwQwLKumRozK8roeWMySMxCHAyq4zjfmqKPFOcnKuV1XnS6mssn2XGEVG+ff8StDtXTDLEY4mMpjIlZSZYtLZxGc9jnkPfFaOTclK3w6dH5mUUlBx0rj17i5Dt6LSuqytWdFVQ+blQ2kcrokgViefcM1SpPlN16fJ0aKUEuONX6le82vJNJxrt2Q0hdAEaxqvaqgHaKMbgK1xqMI6V/75mOSU5z1N8fbyNQcJ2LiY21sboEH3yVk1Fx/+0xauLMmd+rTy78VmsHDRqenu+l1deprLaeOvStXf9a5WZjzsxLEkliSzE5LMTkkk8prsTpUjgkrdscr1eyjQ8GpKsetSVYunNCLosRM/MzDoYgU0ruKymWU1HlwfGVT6SKaUjJ5CxHCDyonk1D7DiqN11Kb7wNO12LCwy8ojXv8YCB51/Guae0zjwjG/T/J24cEJ8ZyUV5/4MHhhJZrCkME7SvHNI5YxlEGtEGAc5J7DvY31nqySblkio8Eud9/6ndCEIJQxyclbd1Xd4+B4WWQ7+SuaUmdkYoyeB/d1r86tfaYq+fPeOyaA5z6oH9oN8na+rLQHjtmyfAx+L+Jr2dnl91E8faI/eSNGxt5JnEceku3aq0kceo5xgFyATv5BvraWTSrZnHFqdIZJlSVJUkbso6yKehlJB8hqylZWUKdCA/z8nfqbI0sspC3F8bjsOMEec/2yCQMeQ1Kmroh43VgjVqmYtF23t3ZGkGAqnBZnRMtjOldRGpsb8DJ5O+KtrSaRG6k4uXRFuzspJF1KFwW0KWkjj1vgHQuojU28bhnlHfFaPLGPBmccE5q0ESMW0BW1ZI04OcjlGO/uNa60lbMt1JukiW0iMjKiDLMcKMgAnpqzmoq2UjilNpLqKjfzq9mTix6vU2UcWTLMKmzNwJBdgUtFd02RTbXC8lZylFF4bI5GNfbZZsjO6uae0dEehh2OMeNGM85NcTm2egoUQO9ZtmiRQ4H93Wvzq19pirwz2jsmgOc+qB/aDfJ2vqy0B4iwPwSdH4mvWwP7tHl5194zW2NdrDcQzMCVjlR2C4JIBzuzWk1qi0imNqM02amydqwRRxGRWdooHgMOhTHKGueOyzk7gQWQjSeY1ScJNuvM2hlglbLc2343aQNI5RomXUkcscz5Z2CGQzsQAW5DlN7DTuBosbVV/j2/wAlnnjx8iZtvQtqzLcb5pJoRhlS1DRlVhGiQMVGcYUqMAeEVO7l3L9fHkV30L4t/oSbT2lFKjv2hnadUJ0mT3qp45VKgnBaY6ck8gPLjfbFGUXXOvfl7FcsoyjfK/b/ANKWz9pRrbtE+dzXLaOKRxIZYUROzJymhkDbuXd3q6JRbnqXh8n87OXHkisbi/EdFdQyRRRys6cSZMcWgfjEYhsb2Gls537wQRyad+v2oybjxv8AfwMk4SilNtV8zUXhCpljn4yaP4SVpII86NUjyMZQ2oaj8IOUZ3cuMVluWouNJ+PlXD5G38RFyUra8PjxH2u3o0aNi0rKOIHFaRpiaPTrlXLb2bDd79Y2SeezxSkmlS58e++np9OBC2iEXbbfLh3V19R9rt5EABd3dVi+HkR2aTS8rGMqJQSp4xBhmIOjeMYxaWGT6UuPDu5ceT7uneVW0Qj1t8ONc+fj4mRtDaXGFMFtMcEEaqTuUpCiPgd4spPh3V0wqCfi2/m2ceZ7xruSXsUXval5iiwFeW9PfrKWY1jgKUtyTXPLI2dEcaRXZqybNUiJqoy6GMaq2XSKnA/u61+dWvtMVeMesdlUBzn1QP7Qb5O19WWgPDWB+DTo/E16uD8NHm5u2yyDWyZg0OzU2RQoapsih4erWRQ4PU6itEiSVZSKuJMslaKRm4kgkq2oppF42p1EaRHnqHMlYyB7is3kNVjKzz1k5mqgRtLVHIuojQ9QmTQM9GwkML1XUW0kchqrZdIg4H93Wvzq19piryD1DsqgOcuqB/aLfJ2vqy0B4OzPwadH416WF/YR5+VfbZYDVtZlQoalkUKGqbIocrVZMhofqqbK0PVqsmQ0LrqbK0LxtNY0Bx1NY0DGlqHMsoEbSVRyLKJGWqll6GM9RZZIFeiYaGs9Q2SkJqqLJoTVUWKGcD+7rX51a+0xV5Z6R2VQHOXVA/tFvk7X1ZaA8BaHsF6Pxr0cXYRw5e2zQsJYxxwkyA8BRGCLIUk4xGDYJGNysMjf2VWlfCiINK7NU3WzQQBBKQWdizalZQZ1ZFAE2CBHqQ8hOBgg9kK1k7y94+4Zc31o7Q5ibCHRK0alC8XFqupVMmNSnLKMjO4MTvqYqaviRKWNvkW4tsWKIwS2YNiQoJAZVUvEV0AmTIUM2M8pWNSey5IcZ3zJU4JDbPalkqTxNE+iW51x4jR3SHUhC62fIwFcc5w/LvNTJTbTsRlBJoeu09nZkX3vJxLOjqvZGQ4M4xq43scCSLvghGzvwSrJzvj+/AhSxdxl7Subdkh4iNlccYZyc6TnSUVcsxwp4zed5BXJJ3C8XK3ZnNQaWnmUOMq+oy0gZKaidIwyVVyJURhkqNRbSNL1XUTQmqlk0GqosUJmlk0GaWKAmlig4JMBe2xPILm2J3E7hcxnkHLXmnedlA5Ge/QHOfVA/tFvkrX1ZaA+fWp7Bej8a78XYRxZO0zU2PcJG7lzpJiKxycWs3FSa0OvQ3L2Idc8o155qtNWhjaXM3bLamzowi8VISwgaVyNGZUWU5wGOBreMkD9wHm35uM2aqcEeXkYEkqMLk6RnOFzuGeetzmfMbqpYoTVSxQa6WNIFqWKE11Gomhpeo1E6RpaosmhNVRZNCaqiyaANU2RQuaCgzQUGqlihNVRYoXgz3XB8vb+0R1wHadmJyDoFAc6dUD+0W+StfVloD57bdovRXfi7COPJ2mX9mXCRyhnUFNEqkFVfe0TKpAPIQxU55RUy4oiDSfE27La1mvZyxK2oW3Gxrbx4kCW+h1GSFT4TD9iBnTvrNxlfA21wK639pxlw0is/GwRQK6RpGFbiQJboJzNrRWAGM6myRnFTpnpSI1Rti7X2nZSK/FwOpe5Ex08XFhQsiaVOlsLjQ5XHbO37oySknzDlFog2VtC2TIZXQF43DkQ3DjSHyAxjGkHKjkPfxkCompMQcUXYtsWgXGlFYvKwKWqlIpGSTTOoYkkAsi6OQadQHIKo4zZdSiQ2e3raPjB71Rle6vJlSRIyI4mjXiIhuJGCCpwcKGbAJORLjJ9SFKJl7auYHaIW6sscUAi7NVV3ZZZDxjY5WZWUnzcgFWha5lZ0+RnaqtZShNVLFBmlihM1BIUAoapsihdVLFATQCZpYok4M91wfL2/tEdcJ1nZicg6BQHOnVA/tFvkrX1ZaA+d257Beiu3H2UcmTtMkzWhQM0sUIWqLJoaTUWTQ3NVstQmaATNLJoTNRYoM0AZoAzSwGaAM0AuaATNALmpICoJLHBNNV7bKc4a5thu5d9xGK4zpOy1GBjvUBzl1QP7Rb5K19WWgPnUB7FeiuzH2Ucs+0zX4PbGkvZmhjeNWWCactKSF0xpqIGATnyd881TOelWIQ1FLZ9s08kcSFQ0rKiayQCzblXcCckkDk56SlSsKFuis3k8hBHnG40sVRe2TsiW5YhGhRAQrTXM8dtCrEEhS7kZY4OFGTuO7AJqsppFowsVNh3BkeIIvGIsb6eNiIkWR1RGjYErIpLr2Skr4arvEW0MqX1o0L6GKnKo6uh1I6OoZWBIB5DzgVKlashxo3di8FFuYo5WvoYjIsj8U0N1NIoErRqTxSEYYo+/O7TyVR5PAuoIyLvZTxrOxeJhb3JtpNDNnXlwGGQMqeLbHPuyQKlTshwooZqxUM1JAA0AuaABUgM1ACgFFSANCC3wP7utPnVr7THXGdJ2VQHOPVA/tJvkrX1ZaA+cwdqOiuvH2Uc0+0y1s++lt5Y54HaOWJg8ciHerD0EcoIO4gkHcalpNUwnXE09q8KJZ5I5Vt7KB0jljY21rGomEmdZkV9QYnLDkG5mHIaosaqi+8ZhM3/AIMCrlDc4OcLrmwjuIoVgaO60cclxCJlcKDgYJxjsjWco6i8ZUQ7V4U3dzctdu6rM0ccRaNcDRGVK9tk5yinPLuooKqJc2Zd3dPK+tyC2FXcqooVVCqoVQAoAA3AVKSSohuzZ2fwoeGBIOKQrGJFDB5EfDuzHeDuPZHeMcg6ao4eJZSM3aG1pZ9StoCNPNOEWOPsHkbU2l8a8cg3tzDvVKikHKyjVioVJAUAuaAWpIEzUEhmgFzQgM0smi7wP7vtPnVr7THXKbnZVAc49UD+0m+StfVloD5lHOAADndWiyNKijgmx3vgeGp3rI3aD3wPDTesbtCcePD6KjesnQhOOXw+im8Y0IOOXw+im8Y0IONXw+im8Y0IONXw+im8ZOhBxq+H0U3jGhCcavh9FN4xpQvGr4fRTeMaEHGr4fRTeMaEHGr4fRTeMaEHHL4fRTeMjQg41fD6Kbxk6EHGr4fRTeMaEHGr4fRTeMjQg41fD6Kbxk6EaPA/u+0+dWvtMdZljsqgOcOqB/aTfI2vqy0B8roAoAoAoAoAoAoAoAoAoAoAoAoAoAoAoAoAoDZ4H93Wnzq19pjoDsqgPgPVDbJkF3FcgHi5reMA8vwkLSa18HYyIR39Ld6gPjVAFAFAFAFAFAFAFAFAFAFAFAFAFAFAFAFAFAet9zHZD3O1LNFBI98xSMcbhHE6yyMe8MJjPfZRz0B1tQGdt7YtvfQNb3Kao2IYYJV0ccjow3qwyd/hI5CRQHyfaXuDqzlobxNJO4TW7awPC0ciqT0KKAp9YWX43b/Qz/mUAdYWX43b/Qz/AJlAL1hZfjdv9DP+ZQCdYWX43b/Qz/mUAvWEl+N2/wBDP+ZQB1hJfjdv9DP+ZQB1hZfjdv8AQz/mUAzrBTfHYPoJvzKAOsFN8dg+gm/MoA6wU3x2D6Cb8ygDrBTfHYPoJvzKAOsFN8dg+gm/MoA6wU3x2D6Cb8ygDrBzfHYPoJvzKAOsHL8dg+gm/MoA6wU3x2D6Cb8ygJIPcCfUNd9CBz6baVj5jKKA+m8C+BFpspGEAZ5XAWS4l08YyjeEAAARc8wHTk76A9N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data:image/jpeg;base64,/9j/4AAQSkZJRgABAQAAAQABAAD/2wCEAAkGBxAQDw8PEBAQFRAPDg8PDw8PEBAPEA8PFhEWFhURFhUYHSggGBolHxUVITEhJSkrLi4wFx8zODMtNygtLisBCgoKDg0OGhAQGi0gHyUrLS0tLS0tLS0tLS0tLSstLSstLS0tLS0tLS0rLS0tLS0tLS0tLS0tLS0tLS0rLS0tLf/AABEIATcAogMBEQACEQEDEQH/xAAcAAABBQEBAQAAAAAAAAAAAAAAAQIDBAUIBgf/xABSEAACAQMBAgUNDAcHAwQDAAABAgMABBESBSEGEzFBcQgXIjI0UWFygZGhsrQHFCNUc3STlLGzwdMkMzVSktHUQlNiY2SiwoLS8EWjxPEVQ4T/xAAaAQEAAwEBAQAAAAAAAAAAAAAAAQIDBAUG/8QAOBEAAgIBAQUGAwYFBQEAAAAAAAECEQMSBBMhMUEyUWFxgbGRocEiIzNS0fAUQnKy4QUkU2Lx0v/aAAwDAQACEQMRAD8A+t8JNvw2EPHS5JY6YokxrlfBOkZIAGASSSAAKA+P7V93CcOREtsFBI0rDLdYOf7wyRhvItAUevnef5H1Jv6mgDr53n+R9Sb+poA6+d5/kfUm/qaATr53v+R9Sb+qoA6+d7/kfUm/qqAOvle/5H1Jv6qgDr5Xv+R9Sf8AqqATr5Xv+n+pP/U0AdfK9/0/1J/6mgDr5X3+n+pP/U0AdfO+/wBP9Sf+poA6+d9/p/qT/wBTQCN7ud/zC3z4bNx/8mgI+vptH921+qyfn0AdfTaP7tr9Vk/PoA6+m0f3bX6rJ+fQEkHu63+oao7QrnePe8q7ukTnHTg0B9U4Ae6Fb7VBTTxVyq6zFq1rImQC8bYBIBIyCARkc2+gPZ0B8E6oHaL++OLB7FIIIl8HGtK8pHjCKEHxaA+L0AUAUAUAUAUAUBOrx4GUbON51c9AO1xfuN/FQBri/cb+KgDXF+438VAV25Tjk5qASgCgFFAPlA3Yx5Dny0A2NNRCjlJAoCxeWZjCnOQfBjfQG97nG0Xt9pWbqeS6t+/2ryrC48qSOPNQHXdAc89UB3Y//wDJ93NQHyKgCgCgCgCgCgCgPdcD+BMF9b20zzOjPfSx3Cgx7rNFi7OPIzr4yWOPnGZU3ctAS7Q9zoIzH3wUiEbyanjkm0xxWizyM7ooCt2WAnL9pAY/uZzAlRcx6g6x4aOVDxnHCN2wwGYxkEOM6s7huOJoi0RXnA+2is5ZGuXNwFkniAicAwosHYNGRlGJnGSTuCg4xk00kauJ4ioLBQBQBQBQCg0A+adnxqYnHJmgNfgd3dbfObT2qKgOyKA546oDux+i0+7moD5QsBIzurRY21ZRzSdE8mzJVVHZSqyZKFsjUAcZA7247/BRYmw5pE0+xJo4kmcBVkICAk6mBXUGxjcMd/fvBxgg0WNt0S5pKxZNhTq0KEJqniE0eXUDizqOok7gMKTv5qbtjULf7BuINPGKBqOkAMGbPMNI378HzGoUGw5Dtp8Hbi2VHlUKsgGk5POCRzbxuOGGQdJwdxooN8g5UV7vZckWjXpBkjEgGckKWZcN3j2J3co599SsbYc0iNBIAAHIAOQAzAA5Bz51U+Qd6p3Uiu8Q/jZ8MvGvpbew4x8MdOneOfdu6KbqQ3iBnmIwZWIwq4LuRpXtR0Dm71N1Ia0NbjSSS5JOcksxJyMHJ8I3U3UhrRF73Pg9NN0yd4g97nwemm6Y3iD3ufB6abpjeI0Nl8Hbm5BMEevDiPCnJLaGfAHKdyk//RxVwaJUrHbW4M3dqFa4iaMOdK692Tgnk5eY+aig2HKirBsmaRS6JqUNpJBGc9jzcpA1LkjcNQzjNHBoKVi3WyJohqdQBrMeQ6N2YLAjsSedWGeTsT3jRQslui5wO7utvnNp7VFVCTsigOeOqA7sfotPu5qA+b7NmMZjkCoxTeFkUOhO/lU8vf8AIK64K4I55SqRobY2xNd6OO0dguhdC6Oxyf5mrRikVc7F2jtiadNEmjTrEgwoUhgGHp1nPQKlQS4hzbVER2lKXidmDmGLiUDjcIsMNBxgnt235z5hTSqoKbsdtLa0k+NSquGVsoZSdQXAOXY459wxy1VQolzsNqbanuVRJmysYAUb+YEDlO4DJwq4UZOBvooJEubZDd7SkljWNwmFbVqC9mW06ck82RjOMaiAWyQDUKKTsOdqinVioUAYoAxQBQCUAUBf2Rtm4tGZreQozgBiuMkDOBnymquKZZSaJdscIbq7VVuJWcI2pdXMcEcvlPnqFFIlybKcF7IkbxKRokKl1KqwYrycvn8gqXFPiQpND77ac0wxIwIBBGERTuBCjIGSBqbA/wARoopEuTYvA7u62+c2ntUVchudkUBzx1QHdj9Fp93NQHzS3HYr0V24+yjln2mSgVczYuKkgTFCRCKgmxpFQSNxUEigUAuKmiLExQBioJEoBKgkKAKAKAKAMUBb4Hd3W3zm09qiriOo7IoDnjqgO7H6LT7uagPm1t2i9H413Y+yjjydpkwFaGYEVIDFQBpFQyUMqCwmKgkKAWgChAhoSIRUEiYoBKgkXFSQGKAXFAFAWOB3d1t85tPaoq4TrOyaA546oDux+i0+7moD5tbdovRXdi7KOPJ2mTitTMUVJAYoBpFQyUNxVaJsNNKJsTFKFiYqCQoBKgkSgEqCQxQC0ICpAUAlQCxwO7utvnNp7VFXCdh2TQHPHVAd2P0Wn3c1AfN7YdgvRXfi7COLJ2mS4rQoOFSQLUkBioomwxQixNNKJsQrUUTYhWooWN01FE2JilE2IRUUTYmKigGKEhihAuKkBigsTFQSTcDu7rb5zae1RVwHYdk0Bzx1QHdj9Fp93NQHzq0HYL0fjXo4uwjhyv7bJgK0oysXTU0LFApRFi6amhYaaULDTShYBaihYFamhY0pUUTqGFaq0WTGlaiibGkVWibAilCwAoSGKEBigAihI/gd3dbfObT2qKvOO47JoDnfqgO7X6LT7uagPn9nGeLQ+D8a9PDF7tHnZZLWybQa0ozsdpqaIsULU0LFxU0RY4LU0RYuiporYcXTSNQGOmknUIY6jSSpEbJVWiyYwpVaLahhSq0WTE01FCxumootYaaURYYpQsa1QyyHcDu7rb5za+1RV5p3nZNAc79UB3a/RafdzUB4Ow/VJ0fia9bB+Gjy83bZcVq3TMGh+le95qtSK2xOJHMfPTQidbD3uenopoZGtBo79RRNihamiLHqlWSKtjhHU6SNQGKmkaxhhqrgW1kbQ1VwLKZE0VUcTRSI9NUotYwrUUWsTTUULGtUMshpFRRNicDu7rb5zae1RV5Z6J2TQHO/VAd2v0WnqTUB4TZ4+CTxfxNetg/DR5eftstrW6MGPFWRVjwKsVJEq6KMlU9/01dMo0O4tTzebdU6YsjVJdRwthzHz1Kxroyu9fVDvezd7zb6ndsb2ICKmkah4iq2grrEa3o8YWQgktayliNY5SpLbmsJY2bxyFV48Vi4mylZGRVaL2JpqKFgUpQsg4Hd3Wvzm09qiryD1TsmgOd+qA7tbxbT1JqA8Ts6M8TGcHtfxNezs8XuonkZ5LeSLAWtaMrHqKukUbHgVYgkWrIoyRRV0UZKoqyKMlUVokUbJ46ujORYU55d/TvrVcTJ8OQ4QqebHRU6UV1yQ8Wo5iPLupoI3veI1of3fNvpoCyrvIXsQao8SZos7RQutlnvVz5Nm7jpx7UjJntSp3iuKeNxO6GVSISlZ0a6hNNKFlHgm2Ly3OM4ntiBnGSLmI4zzV4h7B2ShyAe+AaA556oDu1vFtPUmoDzWxYgbeHxPxNfSbJG8MfI+d2uTWaXmXxbV1bs5d6IbL/CPsqNz4ErP4jTZdP/AJ01G5J34nvM9/zio3LJ3yHrbN4PIf51ZY5FXliPEDDmPmqdDK613jlWrJENkqrV0jNsmQVoijJVqTNkqtUlGiVJcVJRxLCyqeUDy0MnFrkWI1iPLkdGD6D/ADqr1rkVTa5k54LxXAwsiZPJqyh8ud3prky5kuE4v0O/Z1Nv7E162jzHCDgdcWi8Y4QxatIkjdHBJGQMA5B3Hl71cq3eTsP0aaZ6uqce2vmmjzMiVk0bRZk8Fu64Plrf2iOvBPcOyou1XoH2UBzx1QHdzeLaepNQGbwdjjNpBld+jlBI/tGvrNhins8PI+S2+U1tE6fU1Ft4++w8xrs0o4nkn4EyWw5n864qaM3lfVEosvFPlx9tPMpvhTszweYhvsqLiTv2hrbKcbwp8xqNUe8usrfRkJtiNxBB8NWQ3iDivBnyZoTqfMctr/h9BFKRV5fEkSyz4PKKcCjzGnsjYAnkWMSAFgd+ljjAJrnz7RuYOVWdGzR/iMignTIhsdeKjfUS0is2nsUCgSunbHOe0zyDlqd69bjXBevRP6kycIwi3zavw5tfQrts8jkiY/8AVr9WtFJd/wBDLU3yIjhdxTB8IP41dUUd945Zzzbujd9lTSI0sXjc8pPloqIaK+3Zf0QDmNyh8vFvj8a5do7a8n9Dv2G9El4o8nJvz0VxyPRiYPBMj35b55OPtsjvj3xHkV82fRHZQFAc79UB3c3i2vqS0Bj8H3/RYPE/5Gvq9hf3EPI+V25ffz8zUWSuxM4nEsRtVkZSROstWszcB6zmoKvGWYL117VmHQSKq8cZc0VVx7Lo19mbZm1kGQnEU5GoK2GELlSCRuOQK5c+y49PBdV7o7Nn2rKpcZdJf2uiCTaTP+sWN/Cy4PnXFaLAo9ltHO9qnLtpS81+lDBJCeWDHiSOvrZqdORcpfFL6UV32PrD4N/Wx6pbHnmX6OQf8aq3mXc/iv1GrZ3z1L4P9DW2DDGkyuk2Soc6WjKk9gfCRXJtUpyxuMo16+J27BDEsynCd8+FV0fmU7OxeW1tXUp+qcYZ1U90zHn6a0eeMMs07593giufY8mSMHFrs9XXWQf/AIi4G/imPhTD+qTVv4nE/wCb48Pc5HsG0rjofpx9heJddzq48Dq32EU1RfJr0Lxhkj2k15p/UBZRNyxp0gaT/txUPJNcmbxSfNDW2FC3JrXoYEeYj8afxM13M03EWec4bWHEQRKHLB5i29dJGlCO/v7as8mbeNcKo6dnxbu1d2eKfnrFnYjD4L91w/LW/tEdfPHvnZtAc7dUB3c3i2vqS0Bh7A7mh8T/AJGvqNi/Ah5HzG2/jy8zWQjvGu5UcLsmBq5mx69NCrJlqTNkiGpKsuWB7M/JzfdNVMnZ9V7oY+b8n7MAak5xwqCBwqCrL+ynxJnvRzHzRMa5toX2PVe6OrYHW0R9fZlnZJ/RbX5A/fSGud8Zy8/oj1c3DSv+q92XI2NVaKRbLsV045Hbo1GsZY4vodMMs11ZYWcntgjeMiH7RWbgly4erNlkcu0k/NIlVIzyxJ5NS/Yao3NfzM0Ucb/lXseE91tVWOz0gjLzZBOeRV/nWmGUuNkShFP7Ko+Zu1aNkpGPwX7rh+Wt/aI68A907NoDnXqge7m8W19SWgMTYHc0PhTH+419TsP4EfI+Y238eXmbCiu5HAxy1JVkoqSjJAakoSLQqy3Y9sfk5fu2quTl6r3QiuPo/ZjhVjnHCqlR1QQWrA9k3yNx9w9Y5+z6r3R1bF+OvX2Zf2dutrT5sp87ufxrjXal5v6HqbTwcf6UWkNGZJk8dUZtEtRmsmbxLcVYyOiB4L3Yf1dn4832JVsXUs+Z8wY1dkozeCqk3kAHKZ7YDp98R14Z7R2ZQHOvVA93N4lr6ktAeR2TdyrDGFXIC7uwY8571e7suXJHFFJfI8TacWOWWTb+ZortGf8Aux9G/wDOutbRm/L8mcj2bD+b5okXaM/92P4JP51b+Iy/l+TKvZsP5vmiVNpT/wB1/sk/nVlny/l+TM3s2H83zRMm0Zv7r/Y9XWbJ+X5Mzez4vzfNEq7Qm/uT/C9WWaf5fco9nxfm9i/sm9mMmBbs2UkBAbi9xjYE6mGBjl31GTLLTxVcV7lseDHq7V8H3dxLNeSqce9n/jD+lRVo5ZNdk5smzYk6U/YYNoTfFn85/lU7x/lM/wCHxf8AIv36j12hL8Wfzn/tprfcR/D4/wDkX79S3bXsuJW96y7oJ94IwoMLAscjkGcnorHLkbSXLivdHVsuzY1PUp3SfDh3eZbs9pzC3g/QblgsKqrqRodRnDAaeQ5rj1VJq1zPQy4IzqTdcEun6oQ7duB/6fc+n/tq2tmO4h+dfL/6JU4RXI/9Muj/ABfl1Rs1jiiv5vb9SZeE11zbJuj5X/LrN+ZsoLv/AH8SaPhRejk2Pdn/AKn/ACqzaX5kaRVHlvdD2tPcJbCaxmtgjSlTKxPGEhcgZReTA89WxpK6dlpI8O4qzJTMzgscXcBHKJ7Yj6xHXhnsnZcZ3DoFAc79UD3e3iWvqS0BjbAP6ND4n/I19TsP4EPI+X238efmaamu1M42iQGrGbHrUlWSrUlWSLQoy3YHsm+Tk9U1SfTzRaHC/Jki1ZnIx4qpQcBUEWXtm2xcy7uS1u/Z5MVhnnSX9Uf7kdmwxcsjfdGX9rLFuPgbb5tB92K548HLzfud21dteS9kTJUsxiWY6zZ0RLkVYyOqJciNYSR0xZ4P3X+1sum4+yOr4epaR80dd1atcCEzI4L91wcv6+33AZJ/SI9wHPXgHuHZcfajoH2UBzt1QPd7eJa+pLQGJsLuaHxP+Rr6jY/wIeR8xtn48/M0485AAySQABvJPMK606OSm+RrzbCu44zJJbyKijLEgZQd9lG9fKBVIbVilLSpKzSex5ox1OPApCuk5DTsti3UqCSOCRkbOGUZBwcH0isZ7Tig9MpJM2hsmbJHVGNoju7OSFtEqMjYDaWGDg8h9FaY8kciuDtGGXFPE9M1TNTZ2x7gqZRC+gxOVON7DHKF5SPCBWGTacSlp1K7NYbHncHLS6p/uuZUFdJ5bHiqlSRagqzZ2DKAJ/m1yf8A2WP4VxbVG9P9UfdHp/6bNLWv+sv7WNhHwNv82t/ulqq7UvN+507SvtLyXsiRFqWzKKZZhFZSZvBF2KsZHVEtRrWLZ0RR4L3XR3EPnB+7rTB1E+DPm8n4VrIiJlcD+7rX51a+0xV8+e8dk0Bzp1QPd7eJa+pLQGLsEfo0Pif8jX1GxfgQ8j5jbX9/LzPWcFFIkuZV/WQWNxLCedZBpXWPCqsx8lW2lWoxfJySfkNjdOUlzUW0M4PzOl3Ay5LPMiOO241XcKyNntgwJG/v1ttEIvDJPovhXX0MNmyyWaLT5v42TXuzo43vF40Kbe4aKKIqxaZRKykhuQYAB38tTjyykoPT2lbfdwsjNihF5PtVpdJd/E0L3Zc8lvYmOCV1W2diyRO6hmuJSRkDlxjz1lizY45MmqSTvq13I0z4ck8WPRFtV0Xe2V+D9mJLqGORexDlpFIxlUBdlPkUittqyOGGUo864evBe5y7JjU88Yy9fTiWbO6lkmmuSx43i3lDDlRtS4x3gOQConihDHHHXC6Ec855J5b4pN+XIl2+o98M6jCzJFOB3uMjVz6SajZG90k+atfBtGH+oJb9yjyklL4q/cqQwO3aqzeKpb7K2lOMebo44wlLspssrs+bnjZfHxH62KyefH0d+XH2NFsmZ/ytefD3LNnAV40l4s+9bvsVlR2P6NJzKTWWWalSSfaj0a/mXedOybPKE2212ZcLTfZfcWbSSEQW2uTB962/YhGYj4JegemsEsjctK6vr4nbtE8MZLXKnS4U30XoSrfW45BM3kRB9pqXiyvuXxf6GC2vZly1P4L6smTaSDki/jkJ9AAqjwS6y+X+TWO2Q6Q+L/RInTabcyRj/pJ9Yms3gXVs2W1vokv34smTaEn72PFVV+wVR4Idxqtpyd/seF90+cye9SX1aePB7LVj9Xu8FaY4ab4USsmt879bPAPyVLNUY/A7u61+dWvtMVfPHvnZNAc6dUD+0G+TtfVloDN4OxfokB/wf8jX1mwr/bw8j5Pbpf7ia8Tb2fdmCRZY5FV0O45B5RggjnBBII8NdOSEJxcZcjmx5cmOSnDmbuyNoRy3EUcMFtG8rhXkiEuVj5ZCutisY0B8kAbs1y5sahjblNySXBOufS6Vvj3nXgyznlShjUW+b8OtW+HDuM2/vo5J5pQGxLNLIN2NzOWHL0114Y6McY9yS+R5+0ap5ZSXVtix7Q04IZhjkIcgjoxyVLjF86Mlvlykz1Fpfq9xs2SQDjbqGWN2O4uSZIY3PfJ3DPPivLyR04ssI8otNfJteh7OODllw5Z9ppp+PNJnnodvvEWUQQA4aN1aPUeXepye+K7pYI5Kbk+/mcGNyxNx0rudo0eEO2njnMICqYo4ImaHsDrWFNag79wbUMeCufZcKlj1Pjbb4+Lf0OrbJ6cmhcKSXDwSMl9qs/bST+WTjB+FdkcajyivhRwylJ85MYJEP9v+JSPszWlvuMHj8S9s2RFZy0keDb3S9sASzW8iqADvJJIHlrHPcopJdY/3I12eDjO33S/tdfMllPwcDAFgLa3X4Ma8FYlBBxyEHdvrPFStPhxfuNuwznNTS4UuPoik+0Av9hs/4sLW2i+pyxwPvGHa7/2VUdOWpukbKNdRp2lMf7ZHigL9lSsUO4tbXUheVm7ZmPSSauklyKN2UOEKfo8J780w8yRfzrj2njOvD9T0ti4Qb8TzTrXI0dyZjcD+7rX51a+0xV86fQHZNAc59UD+0G+TtfVloDzOx3+Ai8X8TX0OyP7mPkeBtS+9l5mtZ3ixurmNJAM5jk1aGBBG/SQefIII3gV0Sdqk6OeCqVtWaEvCHCPHbwQwLKumRozK8roeWMySMxCHAyq4zjfmqKPFOcnKuV1XnS6mssn2XGEVG+ff8StDtXTDLEY4mMpjIlZSZYtLZxGc9jnkPfFaOTclK3w6dH5mUUlBx0rj17i5Dt6LSuqytWdFVQ+blQ2kcrokgViefcM1SpPlN16fJ0aKUEuONX6le82vJNJxrt2Q0hdAEaxqvaqgHaKMbgK1xqMI6V/75mOSU5z1N8fbyNQcJ2LiY21sboEH3yVk1Fx/+0xauLMmd+rTy78VmsHDRqenu+l1deprLaeOvStXf9a5WZjzsxLEkliSzE5LMTkkk8prsTpUjgkrdscr1eyjQ8GpKsetSVYunNCLosRM/MzDoYgU0ruKymWU1HlwfGVT6SKaUjJ5CxHCDyonk1D7DiqN11Kb7wNO12LCwy8ojXv8YCB51/Guae0zjwjG/T/J24cEJ8ZyUV5/4MHhhJZrCkME7SvHNI5YxlEGtEGAc5J7DvY31nqySblkio8Eud9/6ndCEIJQxyclbd1Xd4+B4WWQ7+SuaUmdkYoyeB/d1r86tfaYq+fPeOyaA5z6oH9oN8na+rLQHjtmyfAx+L+Jr2dnl91E8faI/eSNGxt5JnEceku3aq0kceo5xgFyATv5BvraWTSrZnHFqdIZJlSVJUkbso6yKehlJB8hqylZWUKdCA/z8nfqbI0sspC3F8bjsOMEec/2yCQMeQ1Kmroh43VgjVqmYtF23t3ZGkGAqnBZnRMtjOldRGpsb8DJ5O+KtrSaRG6k4uXRFuzspJF1KFwW0KWkjj1vgHQuojU28bhnlHfFaPLGPBmccE5q0ESMW0BW1ZI04OcjlGO/uNa60lbMt1JukiW0iMjKiDLMcKMgAnpqzmoq2UjilNpLqKjfzq9mTix6vU2UcWTLMKmzNwJBdgUtFd02RTbXC8lZylFF4bI5GNfbZZsjO6uae0dEehh2OMeNGM85NcTm2egoUQO9ZtmiRQ4H93Wvzq19pirwz2jsmgOc+qB/aDfJ2vqy0B4iwPwSdH4mvWwP7tHl5194zW2NdrDcQzMCVjlR2C4JIBzuzWk1qi0imNqM02amydqwRRxGRWdooHgMOhTHKGueOyzk7gQWQjSeY1ScJNuvM2hlglbLc2343aQNI5RomXUkcscz5Z2CGQzsQAW5DlN7DTuBosbVV/j2/wAlnnjx8iZtvQtqzLcb5pJoRhlS1DRlVhGiQMVGcYUqMAeEVO7l3L9fHkV30L4t/oSbT2lFKjv2hnadUJ0mT3qp45VKgnBaY6ck8gPLjfbFGUXXOvfl7FcsoyjfK/b/ANKWz9pRrbtE+dzXLaOKRxIZYUROzJymhkDbuXd3q6JRbnqXh8n87OXHkisbi/EdFdQyRRRys6cSZMcWgfjEYhsb2Gls537wQRyad+v2oybjxv8AfwMk4SilNtV8zUXhCpljn4yaP4SVpII86NUjyMZQ2oaj8IOUZ3cuMVluWouNJ+PlXD5G38RFyUra8PjxH2u3o0aNi0rKOIHFaRpiaPTrlXLb2bDd79Y2SeezxSkmlS58e++np9OBC2iEXbbfLh3V19R9rt5EABd3dVi+HkR2aTS8rGMqJQSp4xBhmIOjeMYxaWGT6UuPDu5ceT7uneVW0Qj1t8ONc+fj4mRtDaXGFMFtMcEEaqTuUpCiPgd4spPh3V0wqCfi2/m2ceZ7xruSXsUXval5iiwFeW9PfrKWY1jgKUtyTXPLI2dEcaRXZqybNUiJqoy6GMaq2XSKnA/u61+dWvtMVeMesdlUBzn1QP7Qb5O19WWgPDWB+DTo/E16uD8NHm5u2yyDWyZg0OzU2RQoapsih4erWRQ4PU6itEiSVZSKuJMslaKRm4kgkq2oppF42p1EaRHnqHMlYyB7is3kNVjKzz1k5mqgRtLVHIuojQ9QmTQM9GwkML1XUW0kchqrZdIg4H93Wvzq19piryD1DsqgOcuqB/aLfJ2vqy0B4OzPwadH416WF/YR5+VfbZYDVtZlQoalkUKGqbIocrVZMhofqqbK0PVqsmQ0LrqbK0LxtNY0Bx1NY0DGlqHMsoEbSVRyLKJGWqll6GM9RZZIFeiYaGs9Q2SkJqqLJoTVUWKGcD+7rX51a+0xV5Z6R2VQHOXVA/tFvk7X1ZaA8BaHsF6Pxr0cXYRw5e2zQsJYxxwkyA8BRGCLIUk4xGDYJGNysMjf2VWlfCiINK7NU3WzQQBBKQWdizalZQZ1ZFAE2CBHqQ8hOBgg9kK1k7y94+4Zc31o7Q5ibCHRK0alC8XFqupVMmNSnLKMjO4MTvqYqaviRKWNvkW4tsWKIwS2YNiQoJAZVUvEV0AmTIUM2M8pWNSey5IcZ3zJU4JDbPalkqTxNE+iW51x4jR3SHUhC62fIwFcc5w/LvNTJTbTsRlBJoeu09nZkX3vJxLOjqvZGQ4M4xq43scCSLvghGzvwSrJzvj+/AhSxdxl7Subdkh4iNlccYZyc6TnSUVcsxwp4zed5BXJJ3C8XK3ZnNQaWnmUOMq+oy0gZKaidIwyVVyJURhkqNRbSNL1XUTQmqlk0GqosUJmlk0GaWKAmlig4JMBe2xPILm2J3E7hcxnkHLXmnedlA5Ge/QHOfVA/tFvkrX1ZaA+fWp7Bej8a78XYRxZO0zU2PcJG7lzpJiKxycWs3FSa0OvQ3L2Idc8o155qtNWhjaXM3bLamzowi8VISwgaVyNGZUWU5wGOBreMkD9wHm35uM2aqcEeXkYEkqMLk6RnOFzuGeetzmfMbqpYoTVSxQa6WNIFqWKE11Gomhpeo1E6RpaosmhNVRZNCaqiyaANU2RQuaCgzQUGqlihNVRYoXgz3XB8vb+0R1wHadmJyDoFAc6dUD+0W+StfVloD57bdovRXfi7COPJ2mX9mXCRyhnUFNEqkFVfe0TKpAPIQxU55RUy4oiDSfE27La1mvZyxK2oW3Gxrbx4kCW+h1GSFT4TD9iBnTvrNxlfA21wK639pxlw0is/GwRQK6RpGFbiQJboJzNrRWAGM6myRnFTpnpSI1Rti7X2nZSK/FwOpe5Ex08XFhQsiaVOlsLjQ5XHbO37oySknzDlFog2VtC2TIZXQF43DkQ3DjSHyAxjGkHKjkPfxkCompMQcUXYtsWgXGlFYvKwKWqlIpGSTTOoYkkAsi6OQadQHIKo4zZdSiQ2e3raPjB71Rle6vJlSRIyI4mjXiIhuJGCCpwcKGbAJORLjJ9SFKJl7auYHaIW6sscUAi7NVV3ZZZDxjY5WZWUnzcgFWha5lZ0+RnaqtZShNVLFBmlihM1BIUAoapsihdVLFATQCZpYok4M91wfL2/tEdcJ1nZicg6BQHOnVA/tFvkrX1ZaA+d257Beiu3H2UcmTtMkzWhQM0sUIWqLJoaTUWTQ3NVstQmaATNLJoTNRYoM0AZoAzSwGaAM0AuaATNALmpICoJLHBNNV7bKc4a5thu5d9xGK4zpOy1GBjvUBzl1QP7Rb5K19WWgPnUB7FeiuzH2Ucs+0zX4PbGkvZmhjeNWWCactKSF0xpqIGATnyd881TOelWIQ1FLZ9s08kcSFQ0rKiayQCzblXcCckkDk56SlSsKFuis3k8hBHnG40sVRe2TsiW5YhGhRAQrTXM8dtCrEEhS7kZY4OFGTuO7AJqsppFowsVNh3BkeIIvGIsb6eNiIkWR1RGjYErIpLr2Skr4arvEW0MqX1o0L6GKnKo6uh1I6OoZWBIB5DzgVKlashxo3di8FFuYo5WvoYjIsj8U0N1NIoErRqTxSEYYo+/O7TyVR5PAuoIyLvZTxrOxeJhb3JtpNDNnXlwGGQMqeLbHPuyQKlTshwooZqxUM1JAA0AuaABUgM1ACgFFSANCC3wP7utPnVr7THXGdJ2VQHOPVA/tJvkrX1ZaA+cwdqOiuvH2Uc0+0y1s++lt5Y54HaOWJg8ciHerD0EcoIO4gkHcalpNUwnXE09q8KJZ5I5Vt7KB0jljY21rGomEmdZkV9QYnLDkG5mHIaosaqi+8ZhM3/AIMCrlDc4OcLrmwjuIoVgaO60cclxCJlcKDgYJxjsjWco6i8ZUQ7V4U3dzctdu6rM0ccRaNcDRGVK9tk5yinPLuooKqJc2Zd3dPK+tyC2FXcqooVVCqoVQAoAA3AVKSSohuzZ2fwoeGBIOKQrGJFDB5EfDuzHeDuPZHeMcg6ao4eJZSM3aG1pZ9StoCNPNOEWOPsHkbU2l8a8cg3tzDvVKikHKyjVioVJAUAuaAWpIEzUEhmgFzQgM0smi7wP7vtPnVr7THXKbnZVAc49UD+0m+StfVloD5lHOAADndWiyNKijgmx3vgeGp3rI3aD3wPDTesbtCcePD6KjesnQhOOXw+im8Y0IOOXw+im8Y0IONXw+im8Y0IONXw+im8ZOhBxq+H0U3jGhCcavh9FN4xpQvGr4fRTeMaEHGr4fRTeMaEHGr4fRTeMaEHHL4fRTeMjQg41fD6Kbxk6EHGr4fRTeMaEHGr4fRTeMjQg41fD6Kbxk6EaPA/u+0+dWvtMdZljsqgOcOqB/aTfI2vqy0B8roAoAoAoAoAoAoAoAoAoAoAoAoAoAoAoAoAoDZ4H93Wnzq19pjoDsqgPgPVDbJkF3FcgHi5reMA8vwkLSa18HYyIR39Ld6gPjVAFAFAFAFAFAFAFAFAFAFAFAFAFAFAFAFAFAet9zHZD3O1LNFBI98xSMcbhHE6yyMe8MJjPfZRz0B1tQGdt7YtvfQNb3Kao2IYYJV0ccjow3qwyd/hI5CRQHyfaXuDqzlobxNJO4TW7awPC0ciqT0KKAp9YWX43b/Qz/mUAdYWX43b/Qz/AJlAL1hZfjdv9DP+ZQCdYWX43b/Qz/mUAvWEl+N2/wBDP+ZQB1hJfjdv9DP+ZQB1hZfjdv8AQz/mUAzrBTfHYPoJvzKAOsFN8dg+gm/MoA6wU3x2D6Cb8ygDrBTfHYPoJvzKAOsFN8dg+gm/MoA6wU3x2D6Cb8ygDrBzfHYPoJvzKAOsHL8dg+gm/MoA6wU3x2D6Cb8ygJIPcCfUNd9CBz6baVj5jKKA+m8C+BFpspGEAZ5XAWS4l08YyjeEAAARc8wHTk76A9N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0" name="Picture 8" descr="https://c.s-microsoft.com/en-us/CMSImages/Lumia-950-XL-performance_feature.jpg?version=4be44533-6e04-303d-a0c0-96c8c400d7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3133725" cy="6000750"/>
          </a:xfrm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305800" cy="5973763"/>
          </a:xfrm>
        </p:spPr>
        <p:txBody>
          <a:bodyPr>
            <a:normAutofit/>
          </a:bodyPr>
          <a:lstStyle/>
          <a:p>
            <a:r>
              <a:rPr lang="en-US" sz="1800" b="1" dirty="0" smtClean="0"/>
              <a:t>BlackBerry</a:t>
            </a:r>
          </a:p>
          <a:p>
            <a:r>
              <a:rPr lang="en-US" sz="1800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vitin</a:t>
            </a:r>
            <a:r>
              <a:rPr lang="en-US" sz="1800" dirty="0" smtClean="0"/>
              <a:t> 1999, RIM </a:t>
            </a:r>
            <a:r>
              <a:rPr lang="en-US" sz="1800" dirty="0" err="1" smtClean="0"/>
              <a:t>lëshuar</a:t>
            </a:r>
            <a:r>
              <a:rPr lang="en-US" sz="1800" dirty="0" smtClean="0"/>
              <a:t> </a:t>
            </a:r>
            <a:r>
              <a:rPr lang="en-US" sz="1800" dirty="0" err="1" smtClean="0"/>
              <a:t>pajisjet</a:t>
            </a:r>
            <a:r>
              <a:rPr lang="en-US" sz="1800" dirty="0" smtClean="0"/>
              <a:t> e </a:t>
            </a:r>
            <a:r>
              <a:rPr lang="en-US" sz="1800" dirty="0" err="1" smtClean="0"/>
              <a:t>saj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parë</a:t>
            </a:r>
            <a:r>
              <a:rPr lang="en-US" sz="1800" dirty="0" smtClean="0"/>
              <a:t> BlackBerry, duke </a:t>
            </a:r>
            <a:r>
              <a:rPr lang="en-US" sz="1800" dirty="0" err="1" smtClean="0"/>
              <a:t>siguruar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kohë</a:t>
            </a:r>
            <a:r>
              <a:rPr lang="en-US" sz="1800" dirty="0" smtClean="0"/>
              <a:t> </a:t>
            </a:r>
            <a:r>
              <a:rPr lang="en-US" sz="1800" dirty="0" err="1" smtClean="0"/>
              <a:t>reale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push-mail </a:t>
            </a:r>
            <a:r>
              <a:rPr lang="en-US" sz="1800" dirty="0" err="1" smtClean="0"/>
              <a:t>komunikime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sigurta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pajisjet</a:t>
            </a:r>
            <a:r>
              <a:rPr lang="en-US" sz="1800" dirty="0" smtClean="0"/>
              <a:t> wireless.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Shërbime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tilla</a:t>
            </a:r>
            <a:r>
              <a:rPr lang="en-US" sz="1800" dirty="0" smtClean="0"/>
              <a:t> </a:t>
            </a:r>
            <a:r>
              <a:rPr lang="en-US" sz="1800" dirty="0" err="1" smtClean="0"/>
              <a:t>si</a:t>
            </a:r>
            <a:r>
              <a:rPr lang="en-US" sz="1800" dirty="0" smtClean="0"/>
              <a:t> BlackBerry Messenger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sigurojë</a:t>
            </a:r>
            <a:r>
              <a:rPr lang="en-US" sz="1800" dirty="0" smtClean="0"/>
              <a:t> </a:t>
            </a:r>
            <a:r>
              <a:rPr lang="en-US" sz="1800" dirty="0" err="1" smtClean="0"/>
              <a:t>integrimin</a:t>
            </a:r>
            <a:r>
              <a:rPr lang="en-US" sz="1800" dirty="0" smtClean="0"/>
              <a:t> e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gjitha</a:t>
            </a:r>
            <a:r>
              <a:rPr lang="en-US" sz="1800" dirty="0" smtClean="0"/>
              <a:t> </a:t>
            </a:r>
            <a:r>
              <a:rPr lang="en-US" sz="1800" dirty="0" err="1" smtClean="0"/>
              <a:t>komunikimeve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një</a:t>
            </a:r>
            <a:r>
              <a:rPr lang="en-US" sz="1800" dirty="0" smtClean="0"/>
              <a:t> </a:t>
            </a:r>
            <a:r>
              <a:rPr lang="en-US" sz="1800" dirty="0" err="1" smtClean="0"/>
              <a:t>postë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vetme</a:t>
            </a:r>
            <a:r>
              <a:rPr lang="en-US" sz="1800" dirty="0" smtClean="0"/>
              <a:t>. </a:t>
            </a:r>
          </a:p>
          <a:p>
            <a:r>
              <a:rPr lang="en-US" sz="1800" dirty="0" err="1" smtClean="0"/>
              <a:t>Në</a:t>
            </a:r>
            <a:r>
              <a:rPr lang="en-US" sz="1800" dirty="0" smtClean="0"/>
              <a:t> </a:t>
            </a:r>
            <a:r>
              <a:rPr lang="en-US" sz="1800" dirty="0" err="1" smtClean="0"/>
              <a:t>shtator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vitit</a:t>
            </a:r>
            <a:r>
              <a:rPr lang="en-US" sz="1800" dirty="0" smtClean="0"/>
              <a:t> 2012, RIM </a:t>
            </a:r>
            <a:r>
              <a:rPr lang="en-US" sz="1800" dirty="0" err="1" smtClean="0"/>
              <a:t>njoftoi</a:t>
            </a:r>
            <a:r>
              <a:rPr lang="en-US" sz="1800" dirty="0" smtClean="0"/>
              <a:t> se 200 </a:t>
            </a:r>
            <a:r>
              <a:rPr lang="en-US" sz="1800" dirty="0" err="1" smtClean="0"/>
              <a:t>smartphone</a:t>
            </a:r>
            <a:r>
              <a:rPr lang="en-US" sz="1800" dirty="0" smtClean="0"/>
              <a:t> BlackBerry </a:t>
            </a:r>
            <a:r>
              <a:rPr lang="en-US" sz="1800" dirty="0" err="1" smtClean="0"/>
              <a:t>miliontë</a:t>
            </a:r>
            <a:r>
              <a:rPr lang="en-US" sz="1800" dirty="0" smtClean="0"/>
              <a:t> </a:t>
            </a:r>
            <a:r>
              <a:rPr lang="en-US" sz="1800" dirty="0" err="1" smtClean="0"/>
              <a:t>ishte</a:t>
            </a:r>
            <a:r>
              <a:rPr lang="en-US" sz="1800" dirty="0" smtClean="0"/>
              <a:t> </a:t>
            </a:r>
            <a:r>
              <a:rPr lang="en-US" sz="1800" dirty="0" err="1" smtClean="0"/>
              <a:t>dërguar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Që</a:t>
            </a:r>
            <a:r>
              <a:rPr lang="en-US" sz="1800" dirty="0" smtClean="0"/>
              <a:t> </a:t>
            </a:r>
            <a:r>
              <a:rPr lang="en-US" sz="1800" dirty="0" err="1" smtClean="0"/>
              <a:t>nga</a:t>
            </a:r>
            <a:r>
              <a:rPr lang="en-US" sz="1800" dirty="0" smtClean="0"/>
              <a:t> </a:t>
            </a:r>
            <a:r>
              <a:rPr lang="en-US" sz="1800" dirty="0" err="1" smtClean="0"/>
              <a:t>shtatori</a:t>
            </a:r>
            <a:r>
              <a:rPr lang="en-US" sz="1800" dirty="0" smtClean="0"/>
              <a:t> 2014, ka </a:t>
            </a:r>
            <a:r>
              <a:rPr lang="en-US" sz="1800" dirty="0" err="1" smtClean="0"/>
              <a:t>rreth</a:t>
            </a:r>
            <a:r>
              <a:rPr lang="en-US" sz="1800" dirty="0" smtClean="0"/>
              <a:t> 46 </a:t>
            </a:r>
            <a:r>
              <a:rPr lang="en-US" sz="1800" dirty="0" err="1" smtClean="0"/>
              <a:t>milionë</a:t>
            </a:r>
            <a:r>
              <a:rPr lang="en-US" sz="1800" dirty="0" smtClean="0"/>
              <a:t> </a:t>
            </a:r>
            <a:r>
              <a:rPr lang="en-US" sz="1800" dirty="0" err="1" smtClean="0"/>
              <a:t>abonentë</a:t>
            </a:r>
            <a:r>
              <a:rPr lang="en-US" sz="1800" dirty="0" smtClean="0"/>
              <a:t> </a:t>
            </a:r>
            <a:r>
              <a:rPr lang="en-US" sz="1800" dirty="0" err="1" smtClean="0"/>
              <a:t>aktive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shërbimit</a:t>
            </a:r>
            <a:r>
              <a:rPr lang="en-US" sz="1800" dirty="0" smtClean="0"/>
              <a:t> BlackBerry. Sailfish OS</a:t>
            </a:r>
          </a:p>
          <a:p>
            <a:r>
              <a:rPr lang="en-US" sz="1800" b="1" dirty="0" smtClean="0"/>
              <a:t>Sailfish OS</a:t>
            </a:r>
          </a:p>
          <a:p>
            <a:r>
              <a:rPr lang="en-US" sz="1800" dirty="0" smtClean="0"/>
              <a:t>Sailfish OS </a:t>
            </a:r>
            <a:r>
              <a:rPr lang="en-US" sz="1800" dirty="0" err="1" smtClean="0"/>
              <a:t>është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bazuar</a:t>
            </a:r>
            <a:r>
              <a:rPr lang="en-US" sz="1800" dirty="0" smtClean="0"/>
              <a:t> </a:t>
            </a:r>
            <a:r>
              <a:rPr lang="en-US" sz="1800" dirty="0" err="1" smtClean="0"/>
              <a:t>në</a:t>
            </a:r>
            <a:r>
              <a:rPr lang="en-US" sz="1800" dirty="0" smtClean="0"/>
              <a:t> Linux kernel </a:t>
            </a:r>
            <a:r>
              <a:rPr lang="en-US" sz="1800" dirty="0" err="1" smtClean="0"/>
              <a:t>dhe</a:t>
            </a:r>
            <a:r>
              <a:rPr lang="en-US" sz="1800" dirty="0" smtClean="0"/>
              <a:t> Mer. </a:t>
            </a:r>
          </a:p>
          <a:p>
            <a:r>
              <a:rPr lang="en-US" sz="1800" dirty="0" err="1" smtClean="0"/>
              <a:t>Përveç</a:t>
            </a:r>
            <a:r>
              <a:rPr lang="en-US" sz="1800" dirty="0" smtClean="0"/>
              <a:t> </a:t>
            </a:r>
            <a:r>
              <a:rPr lang="en-US" sz="1800" dirty="0" err="1" smtClean="0"/>
              <a:t>kësaj</a:t>
            </a:r>
            <a:r>
              <a:rPr lang="en-US" sz="1800" dirty="0" smtClean="0"/>
              <a:t> Sailfish OS </a:t>
            </a:r>
            <a:r>
              <a:rPr lang="en-US" sz="1800" dirty="0" err="1" smtClean="0"/>
              <a:t>përfshin</a:t>
            </a:r>
            <a:r>
              <a:rPr lang="en-US" sz="1800" dirty="0" smtClean="0"/>
              <a:t> </a:t>
            </a:r>
            <a:r>
              <a:rPr lang="en-US" sz="1800" dirty="0" err="1" smtClean="0"/>
              <a:t>një</a:t>
            </a:r>
            <a:r>
              <a:rPr lang="en-US" sz="1800" dirty="0" smtClean="0"/>
              <a:t> </a:t>
            </a:r>
            <a:r>
              <a:rPr lang="en-US" sz="1800" dirty="0" err="1" smtClean="0"/>
              <a:t>ndërfaqe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pronarit</a:t>
            </a:r>
            <a:r>
              <a:rPr lang="en-US" sz="1800" dirty="0" smtClean="0"/>
              <a:t> </a:t>
            </a:r>
            <a:r>
              <a:rPr lang="en-US" sz="1800" dirty="0" err="1" smtClean="0"/>
              <a:t>pjesërisht</a:t>
            </a:r>
            <a:r>
              <a:rPr lang="en-US" sz="1800" dirty="0" smtClean="0"/>
              <a:t> </a:t>
            </a:r>
            <a:r>
              <a:rPr lang="en-US" sz="1800" dirty="0" err="1" smtClean="0"/>
              <a:t>ose</a:t>
            </a:r>
            <a:r>
              <a:rPr lang="en-US" sz="1800" dirty="0" smtClean="0"/>
              <a:t> </a:t>
            </a:r>
            <a:r>
              <a:rPr lang="en-US" sz="1800" dirty="0" err="1" smtClean="0"/>
              <a:t>plotësisht</a:t>
            </a:r>
            <a:r>
              <a:rPr lang="en-US" sz="1800" dirty="0" smtClean="0"/>
              <a:t> multi-</a:t>
            </a:r>
            <a:r>
              <a:rPr lang="en-US" sz="1800" dirty="0" err="1" smtClean="0"/>
              <a:t>detyrat</a:t>
            </a:r>
            <a:r>
              <a:rPr lang="en-US" sz="1800" dirty="0" smtClean="0"/>
              <a:t> e </a:t>
            </a:r>
            <a:r>
              <a:rPr lang="en-US" sz="1800" dirty="0" err="1" smtClean="0"/>
              <a:t>anëtarit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programuar</a:t>
            </a:r>
            <a:r>
              <a:rPr lang="en-US" sz="1800" dirty="0" smtClean="0"/>
              <a:t> </a:t>
            </a:r>
            <a:r>
              <a:rPr lang="en-US" sz="1800" dirty="0" err="1" smtClean="0"/>
              <a:t>nga</a:t>
            </a:r>
            <a:r>
              <a:rPr lang="en-US" sz="1800" dirty="0" smtClean="0"/>
              <a:t> Jolla.</a:t>
            </a:r>
          </a:p>
          <a:p>
            <a:r>
              <a:rPr lang="en-US" sz="1800" dirty="0" smtClean="0"/>
              <a:t> </a:t>
            </a:r>
            <a:r>
              <a:rPr lang="en-US" sz="1800" dirty="0" err="1" smtClean="0"/>
              <a:t>Kjo</a:t>
            </a:r>
            <a:r>
              <a:rPr lang="en-US" sz="1800" dirty="0" smtClean="0"/>
              <a:t> </a:t>
            </a:r>
            <a:r>
              <a:rPr lang="en-US" sz="1800" dirty="0" err="1" smtClean="0"/>
              <a:t>ndërfaqe</a:t>
            </a:r>
            <a:r>
              <a:rPr lang="en-US" sz="1800" dirty="0" smtClean="0"/>
              <a:t> e </a:t>
            </a:r>
            <a:r>
              <a:rPr lang="en-US" sz="1800" dirty="0" err="1" smtClean="0"/>
              <a:t>përdoruesit</a:t>
            </a:r>
            <a:r>
              <a:rPr lang="en-US" sz="1800" dirty="0" smtClean="0"/>
              <a:t> </a:t>
            </a:r>
            <a:r>
              <a:rPr lang="en-US" sz="1800" dirty="0" err="1" smtClean="0"/>
              <a:t>dallojnë</a:t>
            </a:r>
            <a:r>
              <a:rPr lang="en-US" sz="1800" dirty="0" smtClean="0"/>
              <a:t> Jolla </a:t>
            </a:r>
            <a:r>
              <a:rPr lang="en-US" sz="1800" dirty="0" err="1" smtClean="0"/>
              <a:t>smartphone</a:t>
            </a:r>
            <a:r>
              <a:rPr lang="en-US" sz="1800" dirty="0" smtClean="0"/>
              <a:t> </a:t>
            </a:r>
            <a:r>
              <a:rPr lang="en-US" sz="1800" dirty="0" err="1" smtClean="0"/>
              <a:t>nga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tjerët</a:t>
            </a:r>
            <a:r>
              <a:rPr lang="en-US" sz="1800" dirty="0" smtClean="0"/>
              <a:t>. </a:t>
            </a:r>
          </a:p>
          <a:p>
            <a:r>
              <a:rPr lang="en-US" sz="1800" dirty="0" smtClean="0"/>
              <a:t>Sailfish OS ka </a:t>
            </a:r>
            <a:r>
              <a:rPr lang="en-US" sz="1800" dirty="0" err="1" smtClean="0"/>
              <a:t>për</a:t>
            </a:r>
            <a:r>
              <a:rPr lang="en-US" sz="1800" dirty="0" smtClean="0"/>
              <a:t> </a:t>
            </a:r>
            <a:r>
              <a:rPr lang="en-US" sz="1800" dirty="0" err="1" smtClean="0"/>
              <a:t>qëllim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jetë</a:t>
            </a:r>
            <a:r>
              <a:rPr lang="en-US" sz="1800" dirty="0" smtClean="0"/>
              <a:t> </a:t>
            </a:r>
            <a:r>
              <a:rPr lang="en-US" sz="1800" dirty="0" err="1" smtClean="0"/>
              <a:t>një</a:t>
            </a:r>
            <a:r>
              <a:rPr lang="en-US" sz="1800" dirty="0" smtClean="0"/>
              <a:t> </a:t>
            </a:r>
            <a:r>
              <a:rPr lang="en-US" sz="1800" dirty="0" err="1" smtClean="0"/>
              <a:t>sistem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bërë</a:t>
            </a:r>
            <a:r>
              <a:rPr lang="en-US" sz="1800" dirty="0" smtClean="0"/>
              <a:t> </a:t>
            </a:r>
            <a:r>
              <a:rPr lang="en-US" sz="1800" dirty="0" err="1" smtClean="0"/>
              <a:t>nga</a:t>
            </a:r>
            <a:r>
              <a:rPr lang="en-US" sz="1800" dirty="0" smtClean="0"/>
              <a:t> </a:t>
            </a:r>
            <a:r>
              <a:rPr lang="en-US" sz="1800" dirty="0" err="1" smtClean="0"/>
              <a:t>shumë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ekipit</a:t>
            </a:r>
            <a:r>
              <a:rPr lang="en-US" sz="1800" dirty="0" smtClean="0"/>
              <a:t> </a:t>
            </a:r>
            <a:r>
              <a:rPr lang="en-US" sz="1800" dirty="0" err="1" smtClean="0"/>
              <a:t>MeeGo</a:t>
            </a:r>
            <a:r>
              <a:rPr lang="en-US" sz="1800" dirty="0" smtClean="0"/>
              <a:t>,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cili</a:t>
            </a:r>
            <a:r>
              <a:rPr lang="en-US" sz="1800" dirty="0" smtClean="0"/>
              <a:t> la Nokia </a:t>
            </a:r>
            <a:r>
              <a:rPr lang="en-US" sz="1800" dirty="0" err="1" smtClean="0"/>
              <a:t>për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formuar</a:t>
            </a:r>
            <a:r>
              <a:rPr lang="en-US" sz="1800" dirty="0" smtClean="0"/>
              <a:t> Jolla, duke </a:t>
            </a:r>
            <a:r>
              <a:rPr lang="en-US" sz="1800" dirty="0" err="1" smtClean="0"/>
              <a:t>përdorur</a:t>
            </a:r>
            <a:r>
              <a:rPr lang="en-US" sz="1800" dirty="0" smtClean="0"/>
              <a:t> </a:t>
            </a:r>
            <a:r>
              <a:rPr lang="en-US" sz="1800" dirty="0" err="1" smtClean="0"/>
              <a:t>fonde</a:t>
            </a:r>
            <a:r>
              <a:rPr lang="en-US" sz="1800" dirty="0" smtClean="0"/>
              <a:t> </a:t>
            </a:r>
            <a:r>
              <a:rPr lang="en-US" sz="1800" dirty="0" err="1" smtClean="0"/>
              <a:t>nga</a:t>
            </a:r>
            <a:r>
              <a:rPr lang="en-US" sz="1800" dirty="0" smtClean="0"/>
              <a:t> </a:t>
            </a:r>
            <a:r>
              <a:rPr lang="en-US" sz="1800" dirty="0" err="1" smtClean="0"/>
              <a:t>programi</a:t>
            </a:r>
            <a:r>
              <a:rPr lang="en-US" sz="1800" dirty="0" smtClean="0"/>
              <a:t> </a:t>
            </a:r>
            <a:r>
              <a:rPr lang="en-US" sz="1800" dirty="0" err="1" smtClean="0"/>
              <a:t>i</a:t>
            </a:r>
            <a:r>
              <a:rPr lang="en-US" sz="1800" dirty="0" smtClean="0"/>
              <a:t> Nokia-s "</a:t>
            </a:r>
            <a:r>
              <a:rPr lang="en-US" sz="1800" dirty="0" err="1" smtClean="0"/>
              <a:t>Ura</a:t>
            </a:r>
            <a:r>
              <a:rPr lang="en-US" sz="1800" dirty="0" smtClean="0"/>
              <a:t>", e </a:t>
            </a:r>
            <a:r>
              <a:rPr lang="en-US" sz="1800" dirty="0" err="1" smtClean="0"/>
              <a:t>cila</a:t>
            </a:r>
            <a:r>
              <a:rPr lang="en-US" sz="1800" dirty="0" smtClean="0"/>
              <a:t> </a:t>
            </a:r>
            <a:r>
              <a:rPr lang="en-US" sz="1800" dirty="0" err="1" smtClean="0"/>
              <a:t>ndihmon</a:t>
            </a:r>
            <a:r>
              <a:rPr lang="en-US" sz="1800" dirty="0" smtClean="0"/>
              <a:t> </a:t>
            </a:r>
            <a:r>
              <a:rPr lang="en-US" sz="1800" dirty="0" err="1" smtClean="0"/>
              <a:t>të</a:t>
            </a:r>
            <a:r>
              <a:rPr lang="en-US" sz="1800" dirty="0" smtClean="0"/>
              <a:t> </a:t>
            </a:r>
            <a:r>
              <a:rPr lang="en-US" sz="1800" dirty="0" err="1" smtClean="0"/>
              <a:t>krijojë</a:t>
            </a:r>
            <a:r>
              <a:rPr lang="en-US" sz="1800" dirty="0" smtClean="0"/>
              <a:t> </a:t>
            </a:r>
            <a:r>
              <a:rPr lang="en-US" sz="1800" dirty="0" err="1" smtClean="0"/>
              <a:t>dhe</a:t>
            </a:r>
            <a:r>
              <a:rPr lang="en-US" sz="1800" dirty="0" smtClean="0"/>
              <a:t> </a:t>
            </a:r>
            <a:r>
              <a:rPr lang="en-US" sz="1800" dirty="0" err="1" smtClean="0"/>
              <a:t>mbështetje</a:t>
            </a:r>
            <a:r>
              <a:rPr lang="en-US" sz="1800" dirty="0" smtClean="0"/>
              <a:t> </a:t>
            </a:r>
            <a:r>
              <a:rPr lang="en-US" sz="1800" dirty="0" err="1" smtClean="0"/>
              <a:t>imin</a:t>
            </a:r>
            <a:r>
              <a:rPr lang="en-US" sz="1800" dirty="0" smtClean="0"/>
              <a:t> up </a:t>
            </a:r>
            <a:r>
              <a:rPr lang="en-US" sz="1800" dirty="0" err="1" smtClean="0"/>
              <a:t>kompanitë</a:t>
            </a:r>
            <a:r>
              <a:rPr lang="en-US" sz="1800" dirty="0" smtClean="0"/>
              <a:t> </a:t>
            </a:r>
            <a:r>
              <a:rPr lang="en-US" sz="1800" dirty="0" err="1" smtClean="0"/>
              <a:t>formuar</a:t>
            </a:r>
            <a:r>
              <a:rPr lang="en-US" sz="1800" dirty="0" smtClean="0"/>
              <a:t> </a:t>
            </a:r>
            <a:r>
              <a:rPr lang="en-US" sz="1800" dirty="0" err="1" smtClean="0"/>
              <a:t>nga</a:t>
            </a:r>
            <a:r>
              <a:rPr lang="en-US" sz="1800" dirty="0" smtClean="0"/>
              <a:t> </a:t>
            </a:r>
            <a:r>
              <a:rPr lang="en-US" sz="1800" dirty="0" err="1" smtClean="0"/>
              <a:t>punonjësit</a:t>
            </a:r>
            <a:r>
              <a:rPr lang="en-US" sz="1800" dirty="0" smtClean="0"/>
              <a:t> e </a:t>
            </a:r>
            <a:r>
              <a:rPr lang="en-US" sz="1800" dirty="0" err="1" smtClean="0"/>
              <a:t>ish</a:t>
            </a:r>
            <a:r>
              <a:rPr lang="en-US" sz="1800" dirty="0" smtClean="0"/>
              <a:t>-Nokia. </a:t>
            </a:r>
            <a:endParaRPr lang="en-US" sz="18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Tizen</a:t>
            </a:r>
            <a:endParaRPr lang="en-US" sz="2000" b="1" dirty="0" smtClean="0"/>
          </a:p>
          <a:p>
            <a:r>
              <a:rPr lang="en-US" sz="2000" dirty="0" err="1" smtClean="0"/>
              <a:t>Tizen</a:t>
            </a:r>
            <a:r>
              <a:rPr lang="en-US" sz="2000" dirty="0" smtClean="0"/>
              <a:t>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sistem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bazuar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Linux </a:t>
            </a:r>
            <a:r>
              <a:rPr lang="en-US" sz="2000" dirty="0" err="1" smtClean="0"/>
              <a:t>operativ</a:t>
            </a:r>
            <a:r>
              <a:rPr lang="en-US" sz="2000" dirty="0" smtClean="0"/>
              <a:t>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pajisje</a:t>
            </a:r>
            <a:r>
              <a:rPr lang="en-US" sz="2000" dirty="0" smtClean="0"/>
              <a:t>, duke </a:t>
            </a:r>
            <a:r>
              <a:rPr lang="en-US" sz="2000" dirty="0" err="1" smtClean="0"/>
              <a:t>përfshirë</a:t>
            </a:r>
            <a:r>
              <a:rPr lang="en-US" sz="2000" dirty="0" smtClean="0"/>
              <a:t> </a:t>
            </a:r>
            <a:r>
              <a:rPr lang="en-US" sz="2000" dirty="0" err="1" smtClean="0"/>
              <a:t>smartphones</a:t>
            </a:r>
            <a:r>
              <a:rPr lang="en-US" sz="2000" dirty="0" smtClean="0"/>
              <a:t>, </a:t>
            </a:r>
            <a:r>
              <a:rPr lang="en-US" sz="2000" dirty="0" err="1" smtClean="0"/>
              <a:t>tableta</a:t>
            </a:r>
            <a:r>
              <a:rPr lang="en-US" sz="2000" dirty="0" smtClean="0"/>
              <a:t>,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automjet</a:t>
            </a:r>
            <a:r>
              <a:rPr lang="en-US" sz="2000" dirty="0" smtClean="0"/>
              <a:t> infotainment (IVI) </a:t>
            </a:r>
            <a:r>
              <a:rPr lang="en-US" sz="2000" dirty="0" err="1" smtClean="0"/>
              <a:t>pajisjet</a:t>
            </a:r>
            <a:r>
              <a:rPr lang="en-US" sz="2000" dirty="0" smtClean="0"/>
              <a:t>, TV </a:t>
            </a:r>
            <a:r>
              <a:rPr lang="en-US" sz="2000" dirty="0" err="1" smtClean="0"/>
              <a:t>zgjuar</a:t>
            </a:r>
            <a:r>
              <a:rPr lang="en-US" sz="2000" dirty="0" smtClean="0"/>
              <a:t>, </a:t>
            </a:r>
            <a:r>
              <a:rPr lang="en-US" sz="2000" dirty="0" err="1" smtClean="0"/>
              <a:t>laptopë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kamera</a:t>
            </a:r>
            <a:r>
              <a:rPr lang="en-US" sz="2000" dirty="0" smtClean="0"/>
              <a:t> </a:t>
            </a:r>
            <a:r>
              <a:rPr lang="en-US" sz="2000" dirty="0" err="1" smtClean="0"/>
              <a:t>zgjuar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 </a:t>
            </a:r>
            <a:r>
              <a:rPr lang="en-US" sz="2000" dirty="0" err="1" smtClean="0"/>
              <a:t>Tizen</a:t>
            </a:r>
            <a:r>
              <a:rPr lang="en-US" sz="2000" dirty="0" smtClean="0"/>
              <a:t>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projekt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kuadër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Fondacionit</a:t>
            </a:r>
            <a:r>
              <a:rPr lang="en-US" sz="2000" dirty="0" smtClean="0"/>
              <a:t> Linux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qeverisur</a:t>
            </a:r>
            <a:r>
              <a:rPr lang="en-US" sz="2000" dirty="0" smtClean="0"/>
              <a:t> </a:t>
            </a:r>
            <a:r>
              <a:rPr lang="en-US" sz="2000" dirty="0" err="1" smtClean="0"/>
              <a:t>nga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</a:t>
            </a:r>
            <a:r>
              <a:rPr lang="en-US" sz="2000" dirty="0" err="1" smtClean="0"/>
              <a:t>Grup</a:t>
            </a:r>
            <a:r>
              <a:rPr lang="en-US" sz="2000" dirty="0" smtClean="0"/>
              <a:t> </a:t>
            </a: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 smtClean="0"/>
              <a:t>Drejtues</a:t>
            </a:r>
            <a:r>
              <a:rPr lang="en-US" sz="2000" dirty="0" smtClean="0"/>
              <a:t> (TSG) </a:t>
            </a:r>
            <a:r>
              <a:rPr lang="en-US" sz="2000" dirty="0" err="1" smtClean="0"/>
              <a:t>përbëhet</a:t>
            </a:r>
            <a:r>
              <a:rPr lang="en-US" sz="2000" dirty="0" smtClean="0"/>
              <a:t> </a:t>
            </a:r>
            <a:r>
              <a:rPr lang="en-US" sz="2000" dirty="0" err="1" smtClean="0"/>
              <a:t>nga</a:t>
            </a:r>
            <a:r>
              <a:rPr lang="en-US" sz="2000" dirty="0" smtClean="0"/>
              <a:t> Samsung </a:t>
            </a:r>
            <a:r>
              <a:rPr lang="en-US" sz="2000" dirty="0" err="1" smtClean="0"/>
              <a:t>dhe</a:t>
            </a:r>
            <a:r>
              <a:rPr lang="en-US" sz="2000" dirty="0" smtClean="0"/>
              <a:t> Intel </a:t>
            </a:r>
            <a:r>
              <a:rPr lang="en-US" sz="2000" dirty="0" err="1" smtClean="0"/>
              <a:t>ndër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tjera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prill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vitit</a:t>
            </a:r>
            <a:r>
              <a:rPr lang="en-US" sz="2000" dirty="0" smtClean="0"/>
              <a:t> 2014, Samsung </a:t>
            </a:r>
            <a:r>
              <a:rPr lang="en-US" sz="2000" dirty="0" err="1" smtClean="0"/>
              <a:t>lëshuar</a:t>
            </a:r>
            <a:r>
              <a:rPr lang="en-US" sz="2000" dirty="0" smtClean="0"/>
              <a:t> Samsung Gear 2 </a:t>
            </a:r>
            <a:r>
              <a:rPr lang="en-US" sz="2000" dirty="0" err="1" smtClean="0"/>
              <a:t>dhe</a:t>
            </a:r>
            <a:r>
              <a:rPr lang="en-US" sz="2000" dirty="0" smtClean="0"/>
              <a:t> Gear 2 Neo, </a:t>
            </a:r>
            <a:r>
              <a:rPr lang="en-US" sz="2000" dirty="0" err="1" smtClean="0"/>
              <a:t>drejtimin</a:t>
            </a:r>
            <a:r>
              <a:rPr lang="en-US" sz="2000" dirty="0" smtClean="0"/>
              <a:t> </a:t>
            </a:r>
            <a:r>
              <a:rPr lang="en-US" sz="2000" dirty="0" err="1" smtClean="0"/>
              <a:t>Tizen</a:t>
            </a:r>
            <a:r>
              <a:rPr lang="en-US" sz="2000" dirty="0" smtClean="0"/>
              <a:t> Samsung Z1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r>
              <a:rPr lang="en-US" sz="2000" dirty="0" err="1" smtClean="0"/>
              <a:t>smartphone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parë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prodhuar</a:t>
            </a:r>
            <a:r>
              <a:rPr lang="en-US" sz="2000" dirty="0" smtClean="0"/>
              <a:t> </a:t>
            </a:r>
            <a:r>
              <a:rPr lang="en-US" sz="2000" dirty="0" err="1" smtClean="0"/>
              <a:t>nga</a:t>
            </a:r>
            <a:endParaRPr lang="en-US" sz="2000" dirty="0" smtClean="0"/>
          </a:p>
          <a:p>
            <a:r>
              <a:rPr lang="en-US" sz="2000" b="1" dirty="0" err="1"/>
              <a:t>P</a:t>
            </a:r>
            <a:r>
              <a:rPr lang="en-US" sz="2000" b="1" dirty="0" err="1" smtClean="0"/>
              <a:t>rekje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Ubuntu</a:t>
            </a:r>
            <a:endParaRPr lang="en-US" sz="2000" b="1" dirty="0" smtClean="0"/>
          </a:p>
          <a:p>
            <a:r>
              <a:rPr lang="en-US" sz="2000" dirty="0" err="1" smtClean="0"/>
              <a:t>Ubuntu</a:t>
            </a:r>
            <a:r>
              <a:rPr lang="en-US" sz="2000" dirty="0" smtClean="0"/>
              <a:t> </a:t>
            </a:r>
            <a:r>
              <a:rPr lang="en-US" sz="2000" dirty="0" err="1" smtClean="0"/>
              <a:t>prekje</a:t>
            </a:r>
            <a:r>
              <a:rPr lang="en-US" sz="2000" dirty="0" smtClean="0"/>
              <a:t> (e </a:t>
            </a:r>
            <a:r>
              <a:rPr lang="en-US" sz="2000" dirty="0" err="1" smtClean="0"/>
              <a:t>njohur</a:t>
            </a:r>
            <a:r>
              <a:rPr lang="en-US" sz="2000" dirty="0" smtClean="0"/>
              <a:t> </a:t>
            </a:r>
            <a:r>
              <a:rPr lang="en-US" sz="2000" dirty="0" err="1" smtClean="0"/>
              <a:t>edhe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Ubuntu</a:t>
            </a:r>
            <a:r>
              <a:rPr lang="en-US" sz="2000" dirty="0" smtClean="0"/>
              <a:t> Phone)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r>
              <a:rPr lang="en-US" sz="2000" dirty="0" err="1" smtClean="0"/>
              <a:t>një</a:t>
            </a:r>
            <a:r>
              <a:rPr lang="en-US" sz="2000" dirty="0" smtClean="0"/>
              <a:t> version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lëvizshme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sistemit</a:t>
            </a:r>
            <a:r>
              <a:rPr lang="en-US" sz="2000" dirty="0" smtClean="0"/>
              <a:t> </a:t>
            </a:r>
            <a:r>
              <a:rPr lang="en-US" sz="2000" dirty="0" err="1" smtClean="0"/>
              <a:t>operativ</a:t>
            </a:r>
            <a:r>
              <a:rPr lang="en-US" sz="2000" dirty="0" smtClean="0"/>
              <a:t> </a:t>
            </a:r>
            <a:r>
              <a:rPr lang="en-US" sz="2000" dirty="0" err="1" smtClean="0"/>
              <a:t>Ubuntu</a:t>
            </a:r>
            <a:r>
              <a:rPr lang="en-US" sz="2000" dirty="0" smtClean="0"/>
              <a:t> </a:t>
            </a:r>
            <a:r>
              <a:rPr lang="en-US" sz="2000" dirty="0" err="1" smtClean="0"/>
              <a:t>zhvilluar</a:t>
            </a:r>
            <a:r>
              <a:rPr lang="en-US" sz="2000" dirty="0" smtClean="0"/>
              <a:t> </a:t>
            </a:r>
            <a:r>
              <a:rPr lang="en-US" sz="2000" dirty="0" err="1" smtClean="0"/>
              <a:t>nga</a:t>
            </a:r>
            <a:r>
              <a:rPr lang="en-US" sz="2000" dirty="0" smtClean="0"/>
              <a:t> Canonical UK Ltd,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Ubuntu</a:t>
            </a:r>
            <a:r>
              <a:rPr lang="en-US" sz="2000" dirty="0" smtClean="0"/>
              <a:t> </a:t>
            </a:r>
            <a:r>
              <a:rPr lang="en-US" sz="2000" dirty="0" err="1" smtClean="0"/>
              <a:t>Komunitetit</a:t>
            </a:r>
            <a:r>
              <a:rPr lang="en-US" sz="2000" dirty="0" smtClean="0"/>
              <a:t>. </a:t>
            </a:r>
          </a:p>
          <a:p>
            <a:r>
              <a:rPr lang="en-US" sz="2000" dirty="0" err="1" smtClean="0"/>
              <a:t>Ajo</a:t>
            </a:r>
            <a:r>
              <a:rPr lang="en-US" sz="2000" dirty="0" smtClean="0"/>
              <a:t> </a:t>
            </a:r>
            <a:r>
              <a:rPr lang="en-US" sz="2000" dirty="0" err="1" smtClean="0"/>
              <a:t>është</a:t>
            </a:r>
            <a:r>
              <a:rPr lang="en-US" sz="2000" dirty="0" smtClean="0"/>
              <a:t> </a:t>
            </a:r>
            <a:r>
              <a:rPr lang="en-US" sz="2000" dirty="0" err="1" smtClean="0"/>
              <a:t>projektuar</a:t>
            </a:r>
            <a:r>
              <a:rPr lang="en-US" sz="2000" dirty="0" smtClean="0"/>
              <a:t> </a:t>
            </a:r>
            <a:r>
              <a:rPr lang="en-US" sz="2000" dirty="0" err="1" smtClean="0"/>
              <a:t>kryesisht</a:t>
            </a:r>
            <a:r>
              <a:rPr lang="en-US" sz="2000" dirty="0" smtClean="0"/>
              <a:t> </a:t>
            </a:r>
            <a:r>
              <a:rPr lang="en-US" sz="2000" dirty="0" err="1" smtClean="0"/>
              <a:t>për</a:t>
            </a:r>
            <a:r>
              <a:rPr lang="en-US" sz="2000" dirty="0" smtClean="0"/>
              <a:t> </a:t>
            </a:r>
            <a:r>
              <a:rPr lang="en-US" sz="2000" dirty="0" err="1" smtClean="0"/>
              <a:t>pajisje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lëvizshme</a:t>
            </a:r>
            <a:r>
              <a:rPr lang="en-US" sz="2000" dirty="0" smtClean="0"/>
              <a:t> </a:t>
            </a:r>
            <a:r>
              <a:rPr lang="en-US" sz="2000" dirty="0" err="1" smtClean="0"/>
              <a:t>prekje</a:t>
            </a:r>
            <a:r>
              <a:rPr lang="en-US" sz="2000" dirty="0" smtClean="0"/>
              <a:t> </a:t>
            </a:r>
            <a:r>
              <a:rPr lang="en-US" sz="2000" dirty="0" err="1" smtClean="0"/>
              <a:t>të</a:t>
            </a:r>
            <a:r>
              <a:rPr lang="en-US" sz="2000" dirty="0" smtClean="0"/>
              <a:t> </a:t>
            </a:r>
            <a:r>
              <a:rPr lang="en-US" sz="2000" dirty="0" err="1" smtClean="0"/>
              <a:t>tilla</a:t>
            </a:r>
            <a:r>
              <a:rPr lang="en-US" sz="2000" dirty="0" smtClean="0"/>
              <a:t> </a:t>
            </a:r>
            <a:r>
              <a:rPr lang="en-US" sz="2000" dirty="0" err="1" smtClean="0"/>
              <a:t>si</a:t>
            </a:r>
            <a:r>
              <a:rPr lang="en-US" sz="2000" dirty="0" smtClean="0"/>
              <a:t> </a:t>
            </a:r>
            <a:r>
              <a:rPr lang="en-US" sz="2000" dirty="0" err="1" smtClean="0"/>
              <a:t>smartphones</a:t>
            </a:r>
            <a:r>
              <a:rPr lang="en-US" sz="2000" dirty="0" smtClean="0"/>
              <a:t> </a:t>
            </a:r>
            <a:r>
              <a:rPr lang="en-US" sz="2000" dirty="0" err="1" smtClean="0"/>
              <a:t>dhe</a:t>
            </a:r>
            <a:r>
              <a:rPr lang="en-US" sz="2000" dirty="0" smtClean="0"/>
              <a:t> </a:t>
            </a:r>
            <a:r>
              <a:rPr lang="en-US" sz="2000" dirty="0" err="1" smtClean="0"/>
              <a:t>kompjutera</a:t>
            </a:r>
            <a:r>
              <a:rPr lang="en-US" sz="2000" dirty="0" smtClean="0"/>
              <a:t> </a:t>
            </a:r>
            <a:r>
              <a:rPr lang="en-US" sz="2000" dirty="0" err="1" smtClean="0"/>
              <a:t>tabletë</a:t>
            </a:r>
            <a:r>
              <a:rPr lang="en-US" sz="2000" dirty="0" smtClean="0"/>
              <a:t>. </a:t>
            </a:r>
            <a:r>
              <a:rPr lang="en-US" sz="2000" dirty="0" err="1" smtClean="0"/>
              <a:t>që</a:t>
            </a:r>
            <a:r>
              <a:rPr lang="en-US" sz="2000" dirty="0" smtClean="0"/>
              <a:t> </a:t>
            </a:r>
            <a:r>
              <a:rPr lang="en-US" sz="2000" dirty="0" err="1" smtClean="0"/>
              <a:t>shkon</a:t>
            </a:r>
            <a:r>
              <a:rPr lang="en-US" sz="2000" dirty="0" smtClean="0"/>
              <a:t> </a:t>
            </a:r>
            <a:r>
              <a:rPr lang="en-US" sz="2000" dirty="0" err="1" smtClean="0"/>
              <a:t>Tizen</a:t>
            </a:r>
            <a:r>
              <a:rPr lang="en-US" sz="2000" dirty="0" smtClean="0"/>
              <a:t>. </a:t>
            </a:r>
          </a:p>
          <a:p>
            <a:r>
              <a:rPr lang="en-US" sz="2000" dirty="0"/>
              <a:t>A</a:t>
            </a:r>
            <a:r>
              <a:rPr lang="en-US" sz="2000" dirty="0" smtClean="0"/>
              <a:t>i u </a:t>
            </a:r>
            <a:r>
              <a:rPr lang="en-US" sz="2000" dirty="0" err="1" smtClean="0"/>
              <a:t>lirua</a:t>
            </a:r>
            <a:r>
              <a:rPr lang="en-US" sz="2000" dirty="0" smtClean="0"/>
              <a:t> </a:t>
            </a:r>
            <a:r>
              <a:rPr lang="en-US" sz="2000" dirty="0" err="1" smtClean="0"/>
              <a:t>në</a:t>
            </a:r>
            <a:r>
              <a:rPr lang="en-US" sz="2000" dirty="0" smtClean="0"/>
              <a:t> </a:t>
            </a:r>
            <a:r>
              <a:rPr lang="en-US" sz="2000" dirty="0" err="1" smtClean="0"/>
              <a:t>tregun</a:t>
            </a:r>
            <a:r>
              <a:rPr lang="en-US" sz="2000" dirty="0" smtClean="0"/>
              <a:t> </a:t>
            </a:r>
            <a:r>
              <a:rPr lang="en-US" sz="2000" dirty="0" err="1" smtClean="0"/>
              <a:t>indian</a:t>
            </a:r>
            <a:r>
              <a:rPr lang="en-US" sz="2000" dirty="0" smtClean="0"/>
              <a:t> me 14 </a:t>
            </a:r>
            <a:r>
              <a:rPr lang="en-US" sz="2000" dirty="0" err="1" smtClean="0"/>
              <a:t>janar</a:t>
            </a:r>
            <a:r>
              <a:rPr lang="en-US" sz="2000" dirty="0" smtClean="0"/>
              <a:t> 2015. </a:t>
            </a:r>
            <a:endParaRPr lang="en-US" sz="2000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SMART PHONAT ME TE FUNDIT …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962" name="AutoShape 2" descr="Image result for SMart phone ME TE FUND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4" name="AutoShape 4" descr="Image result for SMart phone ME TE FUND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Content Placeholder 7" descr="download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657600"/>
            <a:ext cx="9144000" cy="3200400"/>
          </a:xfrm>
        </p:spPr>
      </p:pic>
      <p:sp>
        <p:nvSpPr>
          <p:cNvPr id="40966" name="AutoShape 6" descr="Image result for SMart phone ME TE FUND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68" name="AutoShape 8" descr="Image result for SMart phone ME TE FUND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3124200"/>
          </a:xfr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FF0000"/>
                </a:solidFill>
              </a:rPr>
              <a:t>JU FALIMINDERIT 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52400"/>
            <a:ext cx="5562600" cy="64770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smartphone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telefon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r>
              <a:rPr lang="en-US" dirty="0" smtClean="0"/>
              <a:t> me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avancuar</a:t>
            </a:r>
            <a:r>
              <a:rPr lang="en-US" dirty="0" smtClean="0"/>
              <a:t> </a:t>
            </a:r>
            <a:r>
              <a:rPr lang="en-US" dirty="0" err="1" smtClean="0"/>
              <a:t>operativ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cili</a:t>
            </a:r>
            <a:r>
              <a:rPr lang="en-US" dirty="0" smtClean="0"/>
              <a:t> </a:t>
            </a:r>
            <a:r>
              <a:rPr lang="en-US" dirty="0" err="1" smtClean="0"/>
              <a:t>kombinon</a:t>
            </a:r>
            <a:r>
              <a:rPr lang="en-US" dirty="0" smtClean="0"/>
              <a:t> </a:t>
            </a:r>
            <a:r>
              <a:rPr lang="en-US" dirty="0" err="1" smtClean="0"/>
              <a:t>tiparet</a:t>
            </a:r>
            <a:r>
              <a:rPr lang="en-US" dirty="0" smtClean="0"/>
              <a:t> 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operativ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kompjuterit</a:t>
            </a:r>
            <a:r>
              <a:rPr lang="en-US" dirty="0" smtClean="0"/>
              <a:t> personal me </a:t>
            </a:r>
            <a:r>
              <a:rPr lang="en-US" dirty="0" err="1" smtClean="0"/>
              <a:t>karakteristika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dobishme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përdorim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r>
              <a:rPr lang="en-US" dirty="0" smtClean="0"/>
              <a:t> </a:t>
            </a:r>
            <a:r>
              <a:rPr lang="en-US" dirty="0" err="1" smtClean="0"/>
              <a:t>ose</a:t>
            </a:r>
            <a:r>
              <a:rPr lang="en-US" dirty="0" smtClean="0"/>
              <a:t> handheld. </a:t>
            </a:r>
          </a:p>
          <a:p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zakonisht</a:t>
            </a:r>
            <a:r>
              <a:rPr lang="en-US" dirty="0" smtClean="0"/>
              <a:t> </a:t>
            </a:r>
            <a:r>
              <a:rPr lang="en-US" dirty="0" err="1" smtClean="0"/>
              <a:t>kombinon</a:t>
            </a:r>
            <a:r>
              <a:rPr lang="en-US" dirty="0" smtClean="0"/>
              <a:t> </a:t>
            </a:r>
            <a:r>
              <a:rPr lang="en-US" dirty="0" err="1" smtClean="0"/>
              <a:t>tiparet</a:t>
            </a:r>
            <a:r>
              <a:rPr lang="en-US" dirty="0" smtClean="0"/>
              <a:t> 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r>
              <a:rPr lang="en-US" dirty="0" smtClean="0"/>
              <a:t> me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pajisjeve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njohura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lëvizshme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tilla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asistent</a:t>
            </a:r>
            <a:r>
              <a:rPr lang="en-US" dirty="0" smtClean="0"/>
              <a:t> personal </a:t>
            </a:r>
            <a:r>
              <a:rPr lang="en-US" dirty="0" err="1" smtClean="0"/>
              <a:t>digjital</a:t>
            </a:r>
            <a:r>
              <a:rPr lang="en-US" dirty="0" smtClean="0"/>
              <a:t> (PDA), media player, </a:t>
            </a:r>
            <a:r>
              <a:rPr lang="en-US" dirty="0" err="1" smtClean="0"/>
              <a:t>njësi</a:t>
            </a:r>
            <a:r>
              <a:rPr lang="en-US" dirty="0" smtClean="0"/>
              <a:t> </a:t>
            </a:r>
            <a:r>
              <a:rPr lang="en-US" dirty="0" err="1" smtClean="0"/>
              <a:t>navigacion</a:t>
            </a:r>
            <a:r>
              <a:rPr lang="en-US" dirty="0" smtClean="0"/>
              <a:t> GPS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kamera</a:t>
            </a:r>
            <a:r>
              <a:rPr lang="en-US" dirty="0" smtClean="0"/>
              <a:t> </a:t>
            </a:r>
            <a:r>
              <a:rPr lang="en-US" dirty="0" err="1" smtClean="0"/>
              <a:t>dixhitale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Shumica</a:t>
            </a:r>
            <a:r>
              <a:rPr lang="en-US" dirty="0" smtClean="0"/>
              <a:t> e </a:t>
            </a:r>
            <a:r>
              <a:rPr lang="en-US" dirty="0" err="1" smtClean="0"/>
              <a:t>smartphones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hyni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internet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kandidojë</a:t>
            </a:r>
            <a:r>
              <a:rPr lang="en-US" dirty="0" smtClean="0"/>
              <a:t> </a:t>
            </a:r>
            <a:r>
              <a:rPr lang="en-US" dirty="0" err="1" smtClean="0"/>
              <a:t>aplikacionet</a:t>
            </a:r>
            <a:r>
              <a:rPr lang="en-US" dirty="0" smtClean="0"/>
              <a:t> e </a:t>
            </a:r>
            <a:r>
              <a:rPr lang="en-US" dirty="0" err="1" smtClean="0"/>
              <a:t>palës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tretë</a:t>
            </a:r>
            <a:r>
              <a:rPr lang="en-US" dirty="0" smtClean="0"/>
              <a:t>. </a:t>
            </a:r>
          </a:p>
          <a:p>
            <a:r>
              <a:rPr lang="en-US" dirty="0" smtClean="0"/>
              <a:t>Ata </a:t>
            </a:r>
            <a:r>
              <a:rPr lang="en-US" dirty="0" err="1" smtClean="0"/>
              <a:t>kanë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ndërfaqe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përdoruesit</a:t>
            </a:r>
            <a:r>
              <a:rPr lang="en-US" dirty="0" smtClean="0"/>
              <a:t> </a:t>
            </a:r>
            <a:r>
              <a:rPr lang="en-US" dirty="0" err="1" smtClean="0"/>
              <a:t>prekje</a:t>
            </a:r>
            <a:r>
              <a:rPr lang="en-US" dirty="0" smtClean="0"/>
              <a:t>, me LCD, OLED, AMOLED, LED </a:t>
            </a:r>
            <a:r>
              <a:rPr lang="en-US" dirty="0" err="1" smtClean="0"/>
              <a:t>ekran</a:t>
            </a:r>
            <a:r>
              <a:rPr lang="en-US" dirty="0" smtClean="0"/>
              <a:t> </a:t>
            </a:r>
            <a:r>
              <a:rPr lang="en-US" dirty="0" err="1" smtClean="0"/>
              <a:t>apo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ngjashme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Smartphones</a:t>
            </a:r>
            <a:r>
              <a:rPr lang="en-US" dirty="0" smtClean="0"/>
              <a:t> u </a:t>
            </a:r>
            <a:r>
              <a:rPr lang="en-US" dirty="0" err="1" smtClean="0"/>
              <a:t>bë</a:t>
            </a:r>
            <a:r>
              <a:rPr lang="en-US" dirty="0" smtClean="0"/>
              <a:t> e </a:t>
            </a:r>
            <a:r>
              <a:rPr lang="en-US" dirty="0" err="1" smtClean="0"/>
              <a:t>përhapur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shekullin</a:t>
            </a:r>
            <a:r>
              <a:rPr lang="en-US" dirty="0" smtClean="0"/>
              <a:t> e 21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shumica</a:t>
            </a:r>
            <a:r>
              <a:rPr lang="en-US" dirty="0" smtClean="0"/>
              <a:t> e </a:t>
            </a:r>
            <a:r>
              <a:rPr lang="en-US" dirty="0" err="1" smtClean="0"/>
              <a:t>atyre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prodhohen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2012 e </a:t>
            </a:r>
            <a:r>
              <a:rPr lang="en-US" dirty="0" err="1" smtClean="0"/>
              <a:t>tutje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me </a:t>
            </a:r>
            <a:r>
              <a:rPr lang="en-US" dirty="0" err="1" smtClean="0"/>
              <a:t>shpejtësi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lartë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r>
              <a:rPr lang="en-US" dirty="0" smtClean="0"/>
              <a:t> broadband 4G LTE, </a:t>
            </a:r>
            <a:r>
              <a:rPr lang="en-US" dirty="0" err="1" smtClean="0"/>
              <a:t>sensorë</a:t>
            </a:r>
            <a:r>
              <a:rPr lang="en-US" dirty="0" smtClean="0"/>
              <a:t> </a:t>
            </a:r>
            <a:r>
              <a:rPr lang="en-US" dirty="0" err="1" smtClean="0"/>
              <a:t>lëvizje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pagesa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6146" name="Picture 2" descr="Image result for smart pho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5181600"/>
            <a:ext cx="2724150" cy="1676400"/>
          </a:xfrm>
          <a:prstGeom prst="rect">
            <a:avLst/>
          </a:prstGeom>
          <a:noFill/>
        </p:spPr>
      </p:pic>
      <p:sp>
        <p:nvSpPr>
          <p:cNvPr id="6150" name="AutoShape 6" descr="Image result for smart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2" name="AutoShape 8" descr="Image result for smart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4" name="AutoShape 10" descr="Image result for smart pho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://i.gsmmaniak.pl/2011/03/telefon-nokia-3310_1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14600"/>
            <a:ext cx="2857500" cy="2857500"/>
          </a:xfrm>
          <a:prstGeom prst="rect">
            <a:avLst/>
          </a:prstGeom>
          <a:noFill/>
        </p:spPr>
      </p:pic>
      <p:pic>
        <p:nvPicPr>
          <p:cNvPr id="6158" name="Picture 14" descr="http://s.cel.ro/images/Products/telefon-mobil-nokia-222-dual-sim-bla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458528">
            <a:off x="1225662" y="294893"/>
            <a:ext cx="1209675" cy="224013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"/>
            <a:ext cx="8839200" cy="3505200"/>
          </a:xfrm>
        </p:spPr>
        <p:txBody>
          <a:bodyPr>
            <a:normAutofit fontScale="47500" lnSpcReduction="20000"/>
          </a:bodyPr>
          <a:lstStyle/>
          <a:p>
            <a:r>
              <a:rPr lang="en-US" sz="3400" b="1" dirty="0" err="1" smtClean="0"/>
              <a:t>Vitet</a:t>
            </a:r>
            <a:r>
              <a:rPr lang="en-US" sz="3400" b="1" dirty="0" smtClean="0"/>
              <a:t> e </a:t>
            </a:r>
            <a:r>
              <a:rPr lang="en-US" sz="3400" b="1" dirty="0" err="1" smtClean="0"/>
              <a:t>para</a:t>
            </a:r>
            <a:endParaRPr lang="en-US" sz="3400" b="1" dirty="0" smtClean="0"/>
          </a:p>
          <a:p>
            <a:endParaRPr lang="en-US" dirty="0" smtClean="0"/>
          </a:p>
          <a:p>
            <a:r>
              <a:rPr lang="en-US" dirty="0" err="1"/>
              <a:t>M</a:t>
            </a:r>
            <a:r>
              <a:rPr lang="en-US" dirty="0" err="1" smtClean="0"/>
              <a:t>arrësi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identifikimit</a:t>
            </a:r>
            <a:r>
              <a:rPr lang="en-US" dirty="0" smtClean="0"/>
              <a:t> </a:t>
            </a:r>
            <a:r>
              <a:rPr lang="en-US" dirty="0" err="1" smtClean="0"/>
              <a:t>thirrësi</a:t>
            </a:r>
            <a:r>
              <a:rPr lang="en-US" dirty="0" smtClean="0"/>
              <a:t> (1971).</a:t>
            </a:r>
          </a:p>
          <a:p>
            <a:r>
              <a:rPr lang="en-US" dirty="0" err="1" smtClean="0"/>
              <a:t>Pajisjet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kombinuar</a:t>
            </a:r>
            <a:r>
              <a:rPr lang="en-US" dirty="0" smtClean="0"/>
              <a:t> </a:t>
            </a:r>
            <a:r>
              <a:rPr lang="en-US" dirty="0" err="1" smtClean="0"/>
              <a:t>telefonisë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informatikë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konceptuar</a:t>
            </a:r>
            <a:r>
              <a:rPr lang="en-US" dirty="0" smtClean="0"/>
              <a:t> </a:t>
            </a:r>
            <a:r>
              <a:rPr lang="en-US" dirty="0" err="1" smtClean="0"/>
              <a:t>fillimisht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Nikola Tesla </a:t>
            </a:r>
            <a:r>
              <a:rPr lang="en-US" dirty="0" err="1" smtClean="0"/>
              <a:t>në</a:t>
            </a:r>
            <a:r>
              <a:rPr lang="en-US" dirty="0" smtClean="0"/>
              <a:t> 1909 </a:t>
            </a:r>
            <a:r>
              <a:rPr lang="en-US" dirty="0" err="1" smtClean="0"/>
              <a:t>dhe</a:t>
            </a:r>
            <a:r>
              <a:rPr lang="en-US" dirty="0" smtClean="0"/>
              <a:t> Theodore </a:t>
            </a:r>
            <a:r>
              <a:rPr lang="en-US" dirty="0" err="1" smtClean="0"/>
              <a:t>Paraskevakos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vitin</a:t>
            </a:r>
            <a:r>
              <a:rPr lang="en-US" dirty="0" smtClean="0"/>
              <a:t> 1971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patentuar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vitin</a:t>
            </a:r>
            <a:r>
              <a:rPr lang="en-US" dirty="0" smtClean="0"/>
              <a:t> 1974,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ofruar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shitje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fillim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vitit</a:t>
            </a:r>
            <a:r>
              <a:rPr lang="en-US" dirty="0" smtClean="0"/>
              <a:t> 1993.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Paraskevakos</a:t>
            </a:r>
            <a:r>
              <a:rPr lang="en-US" dirty="0" smtClean="0"/>
              <a:t> </a:t>
            </a:r>
            <a:r>
              <a:rPr lang="en-US" dirty="0" err="1" smtClean="0"/>
              <a:t>ishte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pari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futur</a:t>
            </a:r>
            <a:r>
              <a:rPr lang="en-US" dirty="0" smtClean="0"/>
              <a:t> </a:t>
            </a:r>
            <a:r>
              <a:rPr lang="en-US" dirty="0" err="1" smtClean="0"/>
              <a:t>konceptet</a:t>
            </a:r>
            <a:r>
              <a:rPr lang="en-US" dirty="0" smtClean="0"/>
              <a:t> e </a:t>
            </a:r>
            <a:r>
              <a:rPr lang="en-US" dirty="0" err="1" smtClean="0"/>
              <a:t>inteligjencës</a:t>
            </a:r>
            <a:r>
              <a:rPr lang="en-US" dirty="0" smtClean="0"/>
              <a:t>, </a:t>
            </a:r>
            <a:r>
              <a:rPr lang="en-US" dirty="0" err="1" smtClean="0"/>
              <a:t>përpunimin</a:t>
            </a:r>
            <a:r>
              <a:rPr lang="en-US" dirty="0" smtClean="0"/>
              <a:t> e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dhënave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ekranet</a:t>
            </a:r>
            <a:r>
              <a:rPr lang="en-US" dirty="0" smtClean="0"/>
              <a:t> </a:t>
            </a:r>
            <a:r>
              <a:rPr lang="en-US" dirty="0" err="1" smtClean="0"/>
              <a:t>vizuale</a:t>
            </a:r>
            <a:r>
              <a:rPr lang="en-US" dirty="0" smtClean="0"/>
              <a:t> e </a:t>
            </a:r>
            <a:r>
              <a:rPr lang="en-US" dirty="0" err="1" smtClean="0"/>
              <a:t>ekranit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telefonat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vitin</a:t>
            </a:r>
            <a:r>
              <a:rPr lang="en-US" dirty="0" smtClean="0"/>
              <a:t> 1971, </a:t>
            </a:r>
            <a:r>
              <a:rPr lang="en-US" dirty="0" err="1" smtClean="0"/>
              <a:t>ndërsa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ishte</a:t>
            </a:r>
            <a:r>
              <a:rPr lang="en-US" dirty="0" smtClean="0"/>
              <a:t> duke </a:t>
            </a:r>
            <a:r>
              <a:rPr lang="en-US" dirty="0" err="1" smtClean="0"/>
              <a:t>punuar</a:t>
            </a:r>
            <a:r>
              <a:rPr lang="en-US" dirty="0" smtClean="0"/>
              <a:t> me Boeing </a:t>
            </a:r>
            <a:r>
              <a:rPr lang="en-US" dirty="0" err="1" smtClean="0"/>
              <a:t>në</a:t>
            </a:r>
            <a:r>
              <a:rPr lang="en-US" dirty="0" smtClean="0"/>
              <a:t> Huntsville, Alabama, </a:t>
            </a:r>
            <a:r>
              <a:rPr lang="en-US" dirty="0" err="1" smtClean="0"/>
              <a:t>Paraskevakos</a:t>
            </a:r>
            <a:r>
              <a:rPr lang="en-US" dirty="0" smtClean="0"/>
              <a:t> </a:t>
            </a:r>
            <a:r>
              <a:rPr lang="en-US" dirty="0" err="1" smtClean="0"/>
              <a:t>demonstruar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transmetues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marrës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ka </a:t>
            </a:r>
            <a:r>
              <a:rPr lang="en-US" dirty="0" err="1" smtClean="0"/>
              <a:t>dhënë</a:t>
            </a:r>
            <a:r>
              <a:rPr lang="en-US" dirty="0" smtClean="0"/>
              <a:t> </a:t>
            </a:r>
            <a:r>
              <a:rPr lang="en-US" dirty="0" err="1" smtClean="0"/>
              <a:t>mënyra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komunikuar</a:t>
            </a:r>
            <a:r>
              <a:rPr lang="en-US" dirty="0" smtClean="0"/>
              <a:t> me </a:t>
            </a:r>
            <a:r>
              <a:rPr lang="en-US" dirty="0" err="1" smtClean="0"/>
              <a:t>pajisje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largët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ajo</a:t>
            </a:r>
            <a:r>
              <a:rPr lang="en-US" dirty="0" smtClean="0"/>
              <a:t> </a:t>
            </a:r>
            <a:r>
              <a:rPr lang="en-US" dirty="0" err="1" smtClean="0"/>
              <a:t>ende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ka </a:t>
            </a:r>
            <a:r>
              <a:rPr lang="en-US" dirty="0" err="1" smtClean="0"/>
              <a:t>pasur</a:t>
            </a:r>
            <a:r>
              <a:rPr lang="en-US" dirty="0" smtClean="0"/>
              <a:t> </a:t>
            </a:r>
            <a:r>
              <a:rPr lang="en-US" dirty="0" err="1" smtClean="0"/>
              <a:t>aplikime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përgjithshme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Qëllimi</a:t>
            </a:r>
            <a:r>
              <a:rPr lang="en-US" dirty="0" smtClean="0"/>
              <a:t> PDA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pajisje</a:t>
            </a:r>
            <a:r>
              <a:rPr lang="en-US" dirty="0" smtClean="0"/>
              <a:t> </a:t>
            </a:r>
            <a:r>
              <a:rPr lang="en-US" dirty="0" err="1" smtClean="0"/>
              <a:t>celulare</a:t>
            </a:r>
            <a:r>
              <a:rPr lang="en-US" dirty="0" smtClean="0"/>
              <a:t> </a:t>
            </a:r>
            <a:r>
              <a:rPr lang="en-US" dirty="0" err="1" smtClean="0"/>
              <a:t>tipike</a:t>
            </a:r>
            <a:r>
              <a:rPr lang="en-US" dirty="0" smtClean="0"/>
              <a:t> e </a:t>
            </a:r>
            <a:r>
              <a:rPr lang="en-US" dirty="0" err="1" smtClean="0"/>
              <a:t>smartphones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Ato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instaluar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Kompaninë</a:t>
            </a:r>
            <a:r>
              <a:rPr lang="en-US" dirty="0" smtClean="0"/>
              <a:t> </a:t>
            </a:r>
            <a:r>
              <a:rPr lang="en-US" dirty="0" err="1" smtClean="0"/>
              <a:t>telefonike</a:t>
            </a:r>
            <a:r>
              <a:rPr lang="en-US" dirty="0" smtClean="0"/>
              <a:t> </a:t>
            </a:r>
            <a:r>
              <a:rPr lang="en-US" dirty="0" err="1" smtClean="0"/>
              <a:t>Popullit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Leesburg, Alabama </a:t>
            </a:r>
            <a:r>
              <a:rPr lang="en-US" dirty="0" err="1" smtClean="0"/>
              <a:t>dhe</a:t>
            </a:r>
            <a:r>
              <a:rPr lang="en-US" dirty="0" smtClean="0"/>
              <a:t> u </a:t>
            </a:r>
            <a:r>
              <a:rPr lang="en-US" dirty="0" err="1" smtClean="0"/>
              <a:t>demonstruan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kompani</a:t>
            </a:r>
            <a:r>
              <a:rPr lang="en-US" dirty="0" smtClean="0"/>
              <a:t> </a:t>
            </a:r>
            <a:r>
              <a:rPr lang="en-US" dirty="0" err="1" smtClean="0"/>
              <a:t>telefonike</a:t>
            </a:r>
            <a:r>
              <a:rPr lang="en-US" dirty="0" smtClean="0"/>
              <a:t>. </a:t>
            </a:r>
            <a:r>
              <a:rPr lang="en-US" dirty="0" err="1" smtClean="0"/>
              <a:t>Modelet</a:t>
            </a:r>
            <a:r>
              <a:rPr lang="en-US" dirty="0" smtClean="0"/>
              <a:t> </a:t>
            </a:r>
            <a:r>
              <a:rPr lang="en-US" dirty="0" err="1" smtClean="0"/>
              <a:t>origjinale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historike</a:t>
            </a:r>
            <a:r>
              <a:rPr lang="en-US" dirty="0" smtClean="0"/>
              <a:t> e </a:t>
            </a:r>
            <a:r>
              <a:rPr lang="en-US" dirty="0" err="1" smtClean="0"/>
              <a:t>punës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ende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posedim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Paraskevakos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13314" name="Picture 2" descr="https://upload.wikimedia.org/wikipedia/commons/5/5a/Caller_ID_recei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657600"/>
            <a:ext cx="9143999" cy="32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685800"/>
            <a:ext cx="4572000" cy="6019800"/>
          </a:xfrm>
        </p:spPr>
        <p:txBody>
          <a:bodyPr>
            <a:normAutofit fontScale="47500" lnSpcReduction="20000"/>
          </a:bodyPr>
          <a:lstStyle/>
          <a:p>
            <a:r>
              <a:rPr lang="en-US" sz="2900" b="1" dirty="0" err="1" smtClean="0"/>
              <a:t>Paraardhës</a:t>
            </a:r>
            <a:endParaRPr lang="en-US" sz="2900" b="1" dirty="0" smtClean="0"/>
          </a:p>
          <a:p>
            <a:endParaRPr lang="en-US" dirty="0" smtClean="0"/>
          </a:p>
          <a:p>
            <a:r>
              <a:rPr lang="en-US" dirty="0" smtClean="0"/>
              <a:t>IBM Simon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baza</a:t>
            </a:r>
            <a:r>
              <a:rPr lang="en-US" dirty="0" smtClean="0"/>
              <a:t> e </a:t>
            </a:r>
            <a:r>
              <a:rPr lang="en-US" dirty="0" err="1" smtClean="0"/>
              <a:t>akuzuar</a:t>
            </a:r>
            <a:r>
              <a:rPr lang="en-US" dirty="0" smtClean="0"/>
              <a:t> (1994). </a:t>
            </a:r>
          </a:p>
          <a:p>
            <a:r>
              <a:rPr lang="en-US" dirty="0" err="1" smtClean="0"/>
              <a:t>Telefoni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përfshijnë</a:t>
            </a:r>
            <a:r>
              <a:rPr lang="en-US" dirty="0" smtClean="0"/>
              <a:t> </a:t>
            </a:r>
            <a:r>
              <a:rPr lang="en-US" dirty="0" err="1" smtClean="0"/>
              <a:t>tipare</a:t>
            </a:r>
            <a:r>
              <a:rPr lang="en-US" dirty="0" smtClean="0"/>
              <a:t> PDA </a:t>
            </a:r>
            <a:r>
              <a:rPr lang="en-US" dirty="0" err="1" smtClean="0"/>
              <a:t>ishte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prototip</a:t>
            </a:r>
            <a:r>
              <a:rPr lang="en-US" dirty="0" smtClean="0"/>
              <a:t> IBM </a:t>
            </a:r>
            <a:r>
              <a:rPr lang="en-US" dirty="0" err="1" smtClean="0"/>
              <a:t>zhvilluar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vitin</a:t>
            </a:r>
            <a:r>
              <a:rPr lang="en-US" dirty="0" smtClean="0"/>
              <a:t> 1992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tregoi</a:t>
            </a:r>
            <a:r>
              <a:rPr lang="en-US" dirty="0" smtClean="0"/>
              <a:t> se </a:t>
            </a:r>
            <a:r>
              <a:rPr lang="en-US" dirty="0" err="1" smtClean="0"/>
              <a:t>vit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industrinë</a:t>
            </a:r>
            <a:r>
              <a:rPr lang="en-US" dirty="0" smtClean="0"/>
              <a:t> e </a:t>
            </a:r>
            <a:r>
              <a:rPr lang="en-US" dirty="0" err="1" smtClean="0"/>
              <a:t>kompjuterëve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Comdex </a:t>
            </a:r>
            <a:r>
              <a:rPr lang="en-US" dirty="0" err="1" smtClean="0"/>
              <a:t>shfaqje</a:t>
            </a:r>
            <a:r>
              <a:rPr lang="en-US" dirty="0" smtClean="0"/>
              <a:t> </a:t>
            </a:r>
            <a:r>
              <a:rPr lang="en-US" dirty="0" err="1" smtClean="0"/>
              <a:t>tregtare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Prototipi</a:t>
            </a:r>
            <a:r>
              <a:rPr lang="en-US" dirty="0" smtClean="0"/>
              <a:t> </a:t>
            </a:r>
            <a:r>
              <a:rPr lang="en-US" dirty="0" err="1" smtClean="0"/>
              <a:t>demonstruar</a:t>
            </a:r>
            <a:r>
              <a:rPr lang="en-US" dirty="0" smtClean="0"/>
              <a:t> PDA </a:t>
            </a:r>
            <a:r>
              <a:rPr lang="en-US" dirty="0" err="1" smtClean="0"/>
              <a:t>karakteristika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Apps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vizionarë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harta</a:t>
            </a:r>
            <a:r>
              <a:rPr lang="en-US" dirty="0" smtClean="0"/>
              <a:t>, </a:t>
            </a:r>
            <a:r>
              <a:rPr lang="en-US" dirty="0" err="1" smtClean="0"/>
              <a:t>aksione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lajmet</a:t>
            </a:r>
            <a:r>
              <a:rPr lang="en-US" dirty="0" smtClean="0"/>
              <a:t> </a:t>
            </a:r>
            <a:r>
              <a:rPr lang="en-US" dirty="0" err="1" smtClean="0"/>
              <a:t>inkorporuar</a:t>
            </a:r>
            <a:r>
              <a:rPr lang="en-US" dirty="0" smtClean="0"/>
              <a:t> me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telefon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version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rafinuar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produktit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shitur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konsumatorët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vitin</a:t>
            </a:r>
            <a:r>
              <a:rPr lang="en-US" dirty="0" smtClean="0"/>
              <a:t> 1994 </a:t>
            </a:r>
            <a:r>
              <a:rPr lang="en-US" dirty="0" err="1" smtClean="0"/>
              <a:t>nga</a:t>
            </a:r>
            <a:r>
              <a:rPr lang="en-US" dirty="0" smtClean="0"/>
              <a:t> BellSouth </a:t>
            </a:r>
            <a:r>
              <a:rPr lang="en-US" dirty="0" err="1" smtClean="0"/>
              <a:t>nën</a:t>
            </a:r>
            <a:r>
              <a:rPr lang="en-US" dirty="0" smtClean="0"/>
              <a:t> </a:t>
            </a:r>
            <a:r>
              <a:rPr lang="en-US" dirty="0" err="1" smtClean="0"/>
              <a:t>emrin</a:t>
            </a:r>
            <a:r>
              <a:rPr lang="en-US" dirty="0" smtClean="0"/>
              <a:t> Simon Personal Communicator.</a:t>
            </a:r>
          </a:p>
          <a:p>
            <a:r>
              <a:rPr lang="en-US" dirty="0" smtClean="0"/>
              <a:t> Simon </a:t>
            </a:r>
            <a:r>
              <a:rPr lang="en-US" dirty="0" err="1" smtClean="0"/>
              <a:t>ishte</a:t>
            </a:r>
            <a:r>
              <a:rPr lang="en-US" dirty="0" smtClean="0"/>
              <a:t> </a:t>
            </a:r>
            <a:r>
              <a:rPr lang="en-US" dirty="0" err="1" smtClean="0"/>
              <a:t>pajisja</a:t>
            </a:r>
            <a:r>
              <a:rPr lang="en-US" dirty="0" smtClean="0"/>
              <a:t> e </a:t>
            </a:r>
            <a:r>
              <a:rPr lang="en-US" dirty="0" err="1" smtClean="0"/>
              <a:t>parë</a:t>
            </a:r>
            <a:r>
              <a:rPr lang="en-US" dirty="0" smtClean="0"/>
              <a:t> </a:t>
            </a:r>
            <a:r>
              <a:rPr lang="en-US" dirty="0" err="1" smtClean="0"/>
              <a:t>celulare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mund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referohet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duhet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"</a:t>
            </a:r>
            <a:r>
              <a:rPr lang="en-US" dirty="0" err="1" smtClean="0"/>
              <a:t>smartphone</a:t>
            </a:r>
            <a:r>
              <a:rPr lang="en-US" dirty="0" smtClean="0"/>
              <a:t>", </a:t>
            </a:r>
            <a:r>
              <a:rPr lang="en-US" dirty="0" err="1" smtClean="0"/>
              <a:t>edhe</a:t>
            </a:r>
            <a:r>
              <a:rPr lang="en-US" dirty="0" smtClean="0"/>
              <a:t> </a:t>
            </a:r>
            <a:r>
              <a:rPr lang="en-US" dirty="0" err="1" smtClean="0"/>
              <a:t>pse</a:t>
            </a:r>
            <a:r>
              <a:rPr lang="en-US" dirty="0" smtClean="0"/>
              <a:t>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u </a:t>
            </a:r>
            <a:r>
              <a:rPr lang="en-US" dirty="0" err="1" smtClean="0"/>
              <a:t>quajt</a:t>
            </a:r>
            <a:r>
              <a:rPr lang="en-US" dirty="0" smtClean="0"/>
              <a:t> se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vitin</a:t>
            </a:r>
            <a:r>
              <a:rPr lang="en-US" dirty="0" smtClean="0"/>
              <a:t> 1994. </a:t>
            </a:r>
          </a:p>
          <a:p>
            <a:r>
              <a:rPr lang="en-US" dirty="0" err="1" smtClean="0"/>
              <a:t>Përveç</a:t>
            </a:r>
            <a:r>
              <a:rPr lang="en-US" dirty="0" smtClean="0"/>
              <a:t> </a:t>
            </a:r>
            <a:r>
              <a:rPr lang="en-US" dirty="0" err="1" smtClean="0"/>
              <a:t>aftësisë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bërë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marrë</a:t>
            </a:r>
            <a:r>
              <a:rPr lang="en-US" dirty="0" smtClean="0"/>
              <a:t> </a:t>
            </a:r>
            <a:r>
              <a:rPr lang="en-US" dirty="0" err="1" smtClean="0"/>
              <a:t>telefonata</a:t>
            </a:r>
            <a:r>
              <a:rPr lang="en-US" dirty="0" smtClean="0"/>
              <a:t> </a:t>
            </a:r>
            <a:r>
              <a:rPr lang="en-US" dirty="0" err="1" smtClean="0"/>
              <a:t>celulare</a:t>
            </a:r>
            <a:r>
              <a:rPr lang="en-US" dirty="0" smtClean="0"/>
              <a:t>, Simon </a:t>
            </a:r>
            <a:r>
              <a:rPr lang="en-US" dirty="0" err="1" smtClean="0"/>
              <a:t>ishte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gjendje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dërguar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marrë</a:t>
            </a:r>
            <a:r>
              <a:rPr lang="en-US" dirty="0" smtClean="0"/>
              <a:t> </a:t>
            </a:r>
            <a:r>
              <a:rPr lang="en-US" dirty="0" err="1" smtClean="0"/>
              <a:t>fakse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e-mail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përfshira</a:t>
            </a:r>
            <a:r>
              <a:rPr lang="en-US" dirty="0" smtClean="0"/>
              <a:t> </a:t>
            </a:r>
            <a:r>
              <a:rPr lang="en-US" dirty="0" err="1" smtClean="0"/>
              <a:t>disa</a:t>
            </a:r>
            <a:r>
              <a:rPr lang="en-US" dirty="0" smtClean="0"/>
              <a:t> </a:t>
            </a:r>
            <a:r>
              <a:rPr lang="en-US" dirty="0" err="1" smtClean="0"/>
              <a:t>aplikacione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librin</a:t>
            </a:r>
            <a:r>
              <a:rPr lang="en-US" dirty="0" smtClean="0"/>
              <a:t> e </a:t>
            </a:r>
            <a:r>
              <a:rPr lang="en-US" dirty="0" err="1" smtClean="0"/>
              <a:t>adresave</a:t>
            </a:r>
            <a:r>
              <a:rPr lang="en-US" dirty="0" smtClean="0"/>
              <a:t>, </a:t>
            </a:r>
            <a:r>
              <a:rPr lang="en-US" dirty="0" err="1" smtClean="0"/>
              <a:t>kalendar</a:t>
            </a:r>
            <a:r>
              <a:rPr lang="en-US" dirty="0" smtClean="0"/>
              <a:t>, </a:t>
            </a:r>
            <a:r>
              <a:rPr lang="en-US" dirty="0" err="1" smtClean="0"/>
              <a:t>makinë</a:t>
            </a:r>
            <a:r>
              <a:rPr lang="en-US" dirty="0" smtClean="0"/>
              <a:t> </a:t>
            </a:r>
            <a:r>
              <a:rPr lang="en-US" dirty="0" err="1" smtClean="0"/>
              <a:t>llogaritëse</a:t>
            </a:r>
            <a:r>
              <a:rPr lang="en-US" dirty="0" smtClean="0"/>
              <a:t>, </a:t>
            </a:r>
            <a:r>
              <a:rPr lang="en-US" dirty="0" err="1" smtClean="0"/>
              <a:t>orë</a:t>
            </a:r>
            <a:r>
              <a:rPr lang="en-US" dirty="0" smtClean="0"/>
              <a:t> </a:t>
            </a:r>
            <a:r>
              <a:rPr lang="en-US" dirty="0" err="1" smtClean="0"/>
              <a:t>kohë</a:t>
            </a:r>
            <a:r>
              <a:rPr lang="en-US" dirty="0" smtClean="0"/>
              <a:t> </a:t>
            </a:r>
            <a:r>
              <a:rPr lang="en-US" dirty="0" err="1" smtClean="0"/>
              <a:t>botës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bllok</a:t>
            </a:r>
            <a:r>
              <a:rPr lang="en-US" dirty="0" smtClean="0"/>
              <a:t> </a:t>
            </a:r>
            <a:r>
              <a:rPr lang="en-US" dirty="0" err="1" smtClean="0"/>
              <a:t>shënim</a:t>
            </a:r>
            <a:r>
              <a:rPr lang="en-US" dirty="0" smtClean="0"/>
              <a:t> </a:t>
            </a:r>
            <a:r>
              <a:rPr lang="en-US" dirty="0" err="1" smtClean="0"/>
              <a:t>nëpërmjet</a:t>
            </a:r>
            <a:r>
              <a:rPr lang="en-US" dirty="0" smtClean="0"/>
              <a:t> </a:t>
            </a:r>
            <a:r>
              <a:rPr lang="en-US" dirty="0" err="1" smtClean="0"/>
              <a:t>shfaqjen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ekran</a:t>
            </a:r>
            <a:r>
              <a:rPr lang="en-US" dirty="0" smtClean="0"/>
              <a:t> touch.</a:t>
            </a:r>
          </a:p>
          <a:p>
            <a:r>
              <a:rPr lang="en-US" dirty="0" smtClean="0"/>
              <a:t> Simon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smartphone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përfshihen</a:t>
            </a:r>
            <a:r>
              <a:rPr lang="en-US" dirty="0" smtClean="0"/>
              <a:t> me </a:t>
            </a:r>
            <a:r>
              <a:rPr lang="en-US" dirty="0" err="1" smtClean="0"/>
              <a:t>tiparet</a:t>
            </a:r>
            <a:r>
              <a:rPr lang="en-US" dirty="0" smtClean="0"/>
              <a:t> e </a:t>
            </a:r>
            <a:r>
              <a:rPr lang="en-US" dirty="0" err="1" smtClean="0"/>
              <a:t>një</a:t>
            </a:r>
            <a:r>
              <a:rPr lang="en-US" dirty="0" smtClean="0"/>
              <a:t> PDA. </a:t>
            </a:r>
          </a:p>
          <a:p>
            <a:r>
              <a:rPr lang="en-US" dirty="0" err="1" smtClean="0"/>
              <a:t>Termi</a:t>
            </a:r>
            <a:r>
              <a:rPr lang="en-US" dirty="0" smtClean="0"/>
              <a:t> "</a:t>
            </a:r>
            <a:r>
              <a:rPr lang="en-US" dirty="0" err="1" smtClean="0"/>
              <a:t>telefon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zgjuar</a:t>
            </a:r>
            <a:r>
              <a:rPr lang="en-US" dirty="0" smtClean="0"/>
              <a:t>"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herë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 u </a:t>
            </a:r>
            <a:r>
              <a:rPr lang="en-US" dirty="0" err="1" smtClean="0"/>
              <a:t>shfaq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shtyp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vitin</a:t>
            </a:r>
            <a:r>
              <a:rPr lang="en-US" dirty="0" smtClean="0"/>
              <a:t> 1995,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përshkruar</a:t>
            </a:r>
            <a:r>
              <a:rPr lang="en-US" dirty="0" smtClean="0"/>
              <a:t> AT &amp; T "</a:t>
            </a:r>
            <a:r>
              <a:rPr lang="en-US" dirty="0" err="1" smtClean="0"/>
              <a:t>PhoneWriter</a:t>
            </a:r>
            <a:r>
              <a:rPr lang="en-US" dirty="0" smtClean="0"/>
              <a:t> Communicator"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"</a:t>
            </a:r>
            <a:r>
              <a:rPr lang="en-US" dirty="0" err="1" smtClean="0"/>
              <a:t>telefon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zgjuar</a:t>
            </a:r>
            <a:r>
              <a:rPr lang="en-US" dirty="0" smtClean="0"/>
              <a:t>". </a:t>
            </a:r>
          </a:p>
          <a:p>
            <a:endParaRPr lang="en-US" dirty="0"/>
          </a:p>
        </p:txBody>
      </p:sp>
      <p:pic>
        <p:nvPicPr>
          <p:cNvPr id="12290" name="Picture 2" descr="https://upload.wikimedia.org/wikipedia/commons/thumb/9/9e/IBM_Simon_Personal_Communicator.png/800px-IBM_Simon_Personal_Communicato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04800"/>
            <a:ext cx="2898774" cy="586739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534400" cy="6248400"/>
          </a:xfrm>
        </p:spPr>
        <p:txBody>
          <a:bodyPr>
            <a:noAutofit/>
          </a:bodyPr>
          <a:lstStyle/>
          <a:p>
            <a:r>
              <a:rPr lang="en-US" sz="1400" b="1" dirty="0" smtClean="0"/>
              <a:t>PDA.</a:t>
            </a:r>
          </a:p>
          <a:p>
            <a:r>
              <a:rPr lang="en-US" sz="1200" dirty="0" err="1" smtClean="0"/>
              <a:t>Artikulli</a:t>
            </a:r>
            <a:r>
              <a:rPr lang="en-US" sz="1200" dirty="0" smtClean="0"/>
              <a:t> </a:t>
            </a:r>
            <a:r>
              <a:rPr lang="en-US" sz="1200" dirty="0" err="1" smtClean="0"/>
              <a:t>kryesor</a:t>
            </a:r>
            <a:r>
              <a:rPr lang="en-US" sz="1200" dirty="0" smtClean="0"/>
              <a:t>: </a:t>
            </a:r>
            <a:r>
              <a:rPr lang="en-US" sz="1200" dirty="0" err="1" smtClean="0"/>
              <a:t>Asistent</a:t>
            </a:r>
            <a:r>
              <a:rPr lang="en-US" sz="1200" dirty="0" smtClean="0"/>
              <a:t> Personal digital</a:t>
            </a:r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fund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viteve</a:t>
            </a:r>
            <a:r>
              <a:rPr lang="en-US" sz="1200" dirty="0" smtClean="0"/>
              <a:t> 1990, </a:t>
            </a:r>
            <a:r>
              <a:rPr lang="en-US" sz="1200" dirty="0" err="1" smtClean="0"/>
              <a:t>shumë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përdorues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telefonisë</a:t>
            </a:r>
            <a:r>
              <a:rPr lang="en-US" sz="1200" dirty="0" smtClean="0"/>
              <a:t> mobile </a:t>
            </a:r>
            <a:r>
              <a:rPr lang="en-US" sz="1200" dirty="0" err="1" smtClean="0"/>
              <a:t>bëhet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pajisje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veçantë</a:t>
            </a:r>
            <a:r>
              <a:rPr lang="en-US" sz="1200" dirty="0" smtClean="0"/>
              <a:t> </a:t>
            </a:r>
            <a:r>
              <a:rPr lang="en-US" sz="1200" dirty="0" err="1" smtClean="0"/>
              <a:t>dedikuar</a:t>
            </a:r>
            <a:r>
              <a:rPr lang="en-US" sz="1200" dirty="0" smtClean="0"/>
              <a:t> PDA, </a:t>
            </a:r>
            <a:r>
              <a:rPr lang="en-US" sz="1200" dirty="0" err="1" smtClean="0"/>
              <a:t>drejtimin</a:t>
            </a:r>
            <a:r>
              <a:rPr lang="en-US" sz="1200" dirty="0" smtClean="0"/>
              <a:t> </a:t>
            </a:r>
            <a:r>
              <a:rPr lang="en-US" sz="1200" dirty="0" err="1" smtClean="0"/>
              <a:t>versionet</a:t>
            </a:r>
            <a:r>
              <a:rPr lang="en-US" sz="1200" dirty="0" smtClean="0"/>
              <a:t> e </a:t>
            </a:r>
            <a:r>
              <a:rPr lang="en-US" sz="1200" dirty="0" err="1" smtClean="0"/>
              <a:t>hershme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sistemeve</a:t>
            </a:r>
            <a:r>
              <a:rPr lang="en-US" sz="1200" dirty="0" smtClean="0"/>
              <a:t> operative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tilla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Palm OS, BlackBerry OS </a:t>
            </a:r>
            <a:r>
              <a:rPr lang="en-US" sz="1200" dirty="0" err="1" smtClean="0"/>
              <a:t>ose</a:t>
            </a:r>
            <a:r>
              <a:rPr lang="en-US" sz="1200" dirty="0" smtClean="0"/>
              <a:t> Windows CE / Pocket PC. </a:t>
            </a:r>
            <a:r>
              <a:rPr lang="en-US" sz="1200" dirty="0" err="1" smtClean="0"/>
              <a:t>Këto</a:t>
            </a:r>
            <a:r>
              <a:rPr lang="en-US" sz="1200" dirty="0" smtClean="0"/>
              <a:t> </a:t>
            </a:r>
            <a:r>
              <a:rPr lang="en-US" sz="1200" dirty="0" err="1" smtClean="0"/>
              <a:t>sisteme</a:t>
            </a:r>
            <a:r>
              <a:rPr lang="en-US" sz="1200" dirty="0" smtClean="0"/>
              <a:t> operative </a:t>
            </a:r>
            <a:r>
              <a:rPr lang="en-US" sz="1200" dirty="0" err="1" smtClean="0"/>
              <a:t>më</a:t>
            </a:r>
            <a:r>
              <a:rPr lang="en-US" sz="1200" dirty="0" smtClean="0"/>
              <a:t> </a:t>
            </a:r>
            <a:r>
              <a:rPr lang="en-US" sz="1200" dirty="0" err="1" smtClean="0"/>
              <a:t>vonë</a:t>
            </a:r>
            <a:r>
              <a:rPr lang="en-US" sz="1200" dirty="0" smtClean="0"/>
              <a:t> do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zhvillohej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sistemet</a:t>
            </a:r>
            <a:r>
              <a:rPr lang="en-US" sz="1200" dirty="0" smtClean="0"/>
              <a:t> operative </a:t>
            </a:r>
            <a:r>
              <a:rPr lang="en-US" sz="1200" dirty="0" err="1" smtClean="0"/>
              <a:t>celular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mars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vitit</a:t>
            </a:r>
            <a:r>
              <a:rPr lang="en-US" sz="1200" dirty="0" smtClean="0"/>
              <a:t> 1996, Hewlett-Packard </a:t>
            </a:r>
            <a:r>
              <a:rPr lang="en-US" sz="1200" dirty="0" err="1" smtClean="0"/>
              <a:t>lëshuar</a:t>
            </a:r>
            <a:r>
              <a:rPr lang="en-US" sz="1200" dirty="0" smtClean="0"/>
              <a:t> </a:t>
            </a:r>
            <a:r>
              <a:rPr lang="en-US" sz="1200" dirty="0" err="1" smtClean="0"/>
              <a:t>OmniGo</a:t>
            </a:r>
            <a:r>
              <a:rPr lang="en-US" sz="1200" dirty="0" smtClean="0"/>
              <a:t> 700LX, e </a:t>
            </a:r>
            <a:r>
              <a:rPr lang="en-US" sz="1200" dirty="0" err="1" smtClean="0"/>
              <a:t>cila</a:t>
            </a:r>
            <a:r>
              <a:rPr lang="en-US" sz="1200" dirty="0" smtClean="0"/>
              <a:t> </a:t>
            </a:r>
            <a:r>
              <a:rPr lang="en-US" sz="1200" dirty="0" err="1" smtClean="0"/>
              <a:t>ishte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PDA </a:t>
            </a:r>
            <a:r>
              <a:rPr lang="en-US" sz="1200" dirty="0" err="1" smtClean="0"/>
              <a:t>modifikuar</a:t>
            </a:r>
            <a:r>
              <a:rPr lang="en-US" sz="1200" dirty="0" smtClean="0"/>
              <a:t> 200LX </a:t>
            </a:r>
            <a:r>
              <a:rPr lang="en-US" sz="1200" dirty="0" err="1" smtClean="0"/>
              <a:t>që</a:t>
            </a:r>
            <a:r>
              <a:rPr lang="en-US" sz="1200" dirty="0" smtClean="0"/>
              <a:t> </a:t>
            </a:r>
            <a:r>
              <a:rPr lang="en-US" sz="1200" dirty="0" err="1" smtClean="0"/>
              <a:t>mbështeti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Nokia </a:t>
            </a:r>
            <a:r>
              <a:rPr lang="en-US" sz="1200" dirty="0" err="1" smtClean="0"/>
              <a:t>telefon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2110-pajtueshme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kishte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integruar</a:t>
            </a:r>
            <a:r>
              <a:rPr lang="en-US" sz="1200" dirty="0" smtClean="0"/>
              <a:t> software </a:t>
            </a:r>
            <a:r>
              <a:rPr lang="en-US" sz="1200" dirty="0" err="1" smtClean="0"/>
              <a:t>ndërtuar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ROM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mbështetur</a:t>
            </a:r>
            <a:r>
              <a:rPr lang="en-US" sz="1200" dirty="0" smtClean="0"/>
              <a:t> </a:t>
            </a:r>
            <a:r>
              <a:rPr lang="en-US" sz="1200" dirty="0" err="1" smtClean="0"/>
              <a:t>atë</a:t>
            </a:r>
            <a:r>
              <a:rPr lang="en-US" sz="1200" dirty="0" smtClean="0"/>
              <a:t>. </a:t>
            </a:r>
            <a:r>
              <a:rPr lang="en-US" sz="1200" dirty="0" err="1" smtClean="0"/>
              <a:t>Pajisja</a:t>
            </a:r>
            <a:r>
              <a:rPr lang="en-US" sz="1200" dirty="0" smtClean="0"/>
              <a:t> </a:t>
            </a:r>
            <a:r>
              <a:rPr lang="en-US" sz="1200" dirty="0" err="1" smtClean="0"/>
              <a:t>paraqiti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rezolutë</a:t>
            </a:r>
            <a:r>
              <a:rPr lang="en-US" sz="1200" dirty="0" smtClean="0"/>
              <a:t> 640x200 CGA </a:t>
            </a:r>
            <a:r>
              <a:rPr lang="en-US" sz="1200" dirty="0" err="1" smtClean="0"/>
              <a:t>pajtueshme</a:t>
            </a:r>
            <a:r>
              <a:rPr lang="en-US" sz="1200" dirty="0" smtClean="0"/>
              <a:t> 4-hije </a:t>
            </a:r>
            <a:r>
              <a:rPr lang="en-US" sz="1200" dirty="0" err="1" smtClean="0"/>
              <a:t>gri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gjerë</a:t>
            </a:r>
            <a:r>
              <a:rPr lang="en-US" sz="1200" dirty="0" smtClean="0"/>
              <a:t> LCD </a:t>
            </a:r>
            <a:r>
              <a:rPr lang="en-US" sz="1200" dirty="0" err="1" smtClean="0"/>
              <a:t>ekran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mund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përdoret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bërë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marrë</a:t>
            </a:r>
            <a:r>
              <a:rPr lang="en-US" sz="1200" dirty="0" smtClean="0"/>
              <a:t> </a:t>
            </a:r>
            <a:r>
              <a:rPr lang="en-US" sz="1200" dirty="0" err="1" smtClean="0"/>
              <a:t>telefonata</a:t>
            </a:r>
            <a:r>
              <a:rPr lang="en-US" sz="1200" dirty="0" smtClean="0"/>
              <a:t>, </a:t>
            </a:r>
            <a:r>
              <a:rPr lang="en-US" sz="1200" dirty="0" err="1" smtClean="0"/>
              <a:t>mesazhet</a:t>
            </a:r>
            <a:r>
              <a:rPr lang="en-US" sz="1200" dirty="0" smtClean="0"/>
              <a:t> me </a:t>
            </a:r>
            <a:r>
              <a:rPr lang="en-US" sz="1200" dirty="0" err="1" smtClean="0"/>
              <a:t>tekst</a:t>
            </a:r>
            <a:r>
              <a:rPr lang="en-US" sz="1200" dirty="0" smtClean="0"/>
              <a:t>, email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fakse</a:t>
            </a:r>
            <a:r>
              <a:rPr lang="en-US" sz="1200" dirty="0" smtClean="0"/>
              <a:t>. </a:t>
            </a:r>
            <a:r>
              <a:rPr lang="en-US" sz="1200" dirty="0" err="1" smtClean="0"/>
              <a:t>Kjo</a:t>
            </a:r>
            <a:r>
              <a:rPr lang="en-US" sz="1200" dirty="0" smtClean="0"/>
              <a:t> </a:t>
            </a:r>
            <a:r>
              <a:rPr lang="en-US" sz="1200" dirty="0" err="1" smtClean="0"/>
              <a:t>ishte</a:t>
            </a:r>
            <a:r>
              <a:rPr lang="en-US" sz="1200" dirty="0" smtClean="0"/>
              <a:t> </a:t>
            </a:r>
            <a:r>
              <a:rPr lang="en-US" sz="1200" dirty="0" err="1" smtClean="0"/>
              <a:t>edhe</a:t>
            </a:r>
            <a:r>
              <a:rPr lang="en-US" sz="1200" dirty="0" smtClean="0"/>
              <a:t> 100% DOS 5.0 compatible, duke e </a:t>
            </a:r>
            <a:r>
              <a:rPr lang="en-US" sz="1200" dirty="0" err="1" smtClean="0"/>
              <a:t>lejuar</a:t>
            </a:r>
            <a:r>
              <a:rPr lang="en-US" sz="1200" dirty="0" smtClean="0"/>
              <a:t> </a:t>
            </a:r>
            <a:r>
              <a:rPr lang="en-US" sz="1200" dirty="0" err="1" smtClean="0"/>
              <a:t>atë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drejtuar</a:t>
            </a:r>
            <a:r>
              <a:rPr lang="en-US" sz="1200" dirty="0" smtClean="0"/>
              <a:t> </a:t>
            </a:r>
            <a:r>
              <a:rPr lang="en-US" sz="1200" dirty="0" err="1" smtClean="0"/>
              <a:t>mijëra</a:t>
            </a:r>
            <a:r>
              <a:rPr lang="en-US" sz="1200" dirty="0" smtClean="0"/>
              <a:t> </a:t>
            </a:r>
            <a:r>
              <a:rPr lang="en-US" sz="1200" dirty="0" err="1" smtClean="0"/>
              <a:t>tituj</a:t>
            </a:r>
            <a:r>
              <a:rPr lang="en-US" sz="1200" dirty="0" smtClean="0"/>
              <a:t> software </a:t>
            </a:r>
            <a:r>
              <a:rPr lang="en-US" sz="1200" dirty="0" err="1" smtClean="0"/>
              <a:t>ekzistuese</a:t>
            </a:r>
            <a:r>
              <a:rPr lang="en-US" sz="1200" dirty="0" smtClean="0"/>
              <a:t> duke </a:t>
            </a:r>
            <a:r>
              <a:rPr lang="en-US" sz="1200" dirty="0" err="1" smtClean="0"/>
              <a:t>përfshirë</a:t>
            </a:r>
            <a:r>
              <a:rPr lang="en-US" sz="1200" dirty="0" smtClean="0"/>
              <a:t> </a:t>
            </a:r>
            <a:r>
              <a:rPr lang="en-US" sz="1200" dirty="0" err="1" smtClean="0"/>
              <a:t>edhe</a:t>
            </a:r>
            <a:r>
              <a:rPr lang="en-US" sz="1200" dirty="0" smtClean="0"/>
              <a:t> </a:t>
            </a:r>
            <a:r>
              <a:rPr lang="en-US" sz="1200" dirty="0" err="1" smtClean="0"/>
              <a:t>versionet</a:t>
            </a:r>
            <a:r>
              <a:rPr lang="en-US" sz="1200" dirty="0" smtClean="0"/>
              <a:t> e </a:t>
            </a:r>
            <a:r>
              <a:rPr lang="en-US" sz="1200" dirty="0" err="1" smtClean="0"/>
              <a:t>para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Windows-it.</a:t>
            </a:r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gusht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vitit</a:t>
            </a:r>
            <a:r>
              <a:rPr lang="en-US" sz="1200" dirty="0" smtClean="0"/>
              <a:t> 1996, Nokia </a:t>
            </a:r>
            <a:r>
              <a:rPr lang="en-US" sz="1200" dirty="0" err="1" smtClean="0"/>
              <a:t>lëshuar</a:t>
            </a:r>
            <a:r>
              <a:rPr lang="en-US" sz="1200" dirty="0" smtClean="0"/>
              <a:t> Communicator Nokia 9000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cili</a:t>
            </a:r>
            <a:r>
              <a:rPr lang="en-US" sz="1200" dirty="0" smtClean="0"/>
              <a:t> </a:t>
            </a:r>
            <a:r>
              <a:rPr lang="en-US" sz="1200" dirty="0" err="1" smtClean="0"/>
              <a:t>kombinuar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PDA </a:t>
            </a:r>
            <a:r>
              <a:rPr lang="en-US" sz="1200" dirty="0" err="1" smtClean="0"/>
              <a:t>bazuar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sistemin</a:t>
            </a:r>
            <a:r>
              <a:rPr lang="en-US" sz="1200" dirty="0" smtClean="0"/>
              <a:t> </a:t>
            </a:r>
            <a:r>
              <a:rPr lang="en-US" sz="1200" dirty="0" err="1" smtClean="0"/>
              <a:t>operativ</a:t>
            </a:r>
            <a:r>
              <a:rPr lang="en-US" sz="1200" dirty="0" smtClean="0"/>
              <a:t> GEOS V3.0 </a:t>
            </a:r>
            <a:r>
              <a:rPr lang="en-US" sz="1200" dirty="0" err="1" smtClean="0"/>
              <a:t>nga</a:t>
            </a:r>
            <a:r>
              <a:rPr lang="en-US" sz="1200" dirty="0" smtClean="0"/>
              <a:t> </a:t>
            </a:r>
            <a:r>
              <a:rPr lang="en-US" sz="1200" dirty="0" err="1" smtClean="0"/>
              <a:t>Geoworks</a:t>
            </a:r>
            <a:r>
              <a:rPr lang="en-US" sz="1200" dirty="0" smtClean="0"/>
              <a:t> me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telefon</a:t>
            </a:r>
            <a:r>
              <a:rPr lang="en-US" sz="1200" dirty="0" smtClean="0"/>
              <a:t> </a:t>
            </a:r>
            <a:r>
              <a:rPr lang="en-US" sz="1200" dirty="0" err="1" smtClean="0"/>
              <a:t>celular</a:t>
            </a:r>
            <a:r>
              <a:rPr lang="en-US" sz="1200" dirty="0" smtClean="0"/>
              <a:t> </a:t>
            </a:r>
            <a:r>
              <a:rPr lang="en-US" sz="1200" dirty="0" err="1" smtClean="0"/>
              <a:t>dixhitale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bazë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Nokia 2110.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dy</a:t>
            </a:r>
            <a:r>
              <a:rPr lang="en-US" sz="1200" dirty="0" smtClean="0"/>
              <a:t> </a:t>
            </a:r>
            <a:r>
              <a:rPr lang="en-US" sz="1200" dirty="0" err="1" smtClean="0"/>
              <a:t>pajisjet</a:t>
            </a:r>
            <a:r>
              <a:rPr lang="en-US" sz="1200" dirty="0" smtClean="0"/>
              <a:t> </a:t>
            </a:r>
            <a:r>
              <a:rPr lang="en-US" sz="1200" dirty="0" err="1" smtClean="0"/>
              <a:t>janë</a:t>
            </a:r>
            <a:r>
              <a:rPr lang="en-US" sz="1200" dirty="0" smtClean="0"/>
              <a:t> </a:t>
            </a:r>
            <a:r>
              <a:rPr lang="en-US" sz="1200" dirty="0" err="1" smtClean="0"/>
              <a:t>caktuar</a:t>
            </a:r>
            <a:r>
              <a:rPr lang="en-US" sz="1200" dirty="0" smtClean="0"/>
              <a:t> </a:t>
            </a:r>
            <a:r>
              <a:rPr lang="en-US" sz="1200" dirty="0" err="1" smtClean="0"/>
              <a:t>së</a:t>
            </a:r>
            <a:r>
              <a:rPr lang="en-US" sz="1200" dirty="0" smtClean="0"/>
              <a:t> </a:t>
            </a:r>
            <a:r>
              <a:rPr lang="en-US" sz="1200" dirty="0" err="1" smtClean="0"/>
              <a:t>bashku</a:t>
            </a:r>
            <a:r>
              <a:rPr lang="en-US" sz="1200" dirty="0" smtClean="0"/>
              <a:t> me </a:t>
            </a:r>
            <a:r>
              <a:rPr lang="en-US" sz="1200" dirty="0" err="1" smtClean="0"/>
              <a:t>anë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faktor</a:t>
            </a:r>
            <a:r>
              <a:rPr lang="en-US" sz="1200" dirty="0" smtClean="0"/>
              <a:t> </a:t>
            </a:r>
            <a:r>
              <a:rPr lang="en-US" sz="1200" dirty="0" err="1" smtClean="0"/>
              <a:t>përcaktues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atë</a:t>
            </a:r>
            <a:r>
              <a:rPr lang="en-US" sz="1200" dirty="0" smtClean="0"/>
              <a:t> </a:t>
            </a:r>
            <a:r>
              <a:rPr lang="en-US" sz="1200" dirty="0" err="1" smtClean="0"/>
              <a:t>që</a:t>
            </a:r>
            <a:r>
              <a:rPr lang="en-US" sz="1200" dirty="0" smtClean="0"/>
              <a:t> u </a:t>
            </a:r>
            <a:r>
              <a:rPr lang="en-US" sz="1200" dirty="0" err="1" smtClean="0"/>
              <a:t>bë</a:t>
            </a:r>
            <a:r>
              <a:rPr lang="en-US" sz="1200" dirty="0" smtClean="0"/>
              <a:t> e </a:t>
            </a:r>
            <a:r>
              <a:rPr lang="en-US" sz="1200" dirty="0" err="1" smtClean="0"/>
              <a:t>njohur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dizajn</a:t>
            </a:r>
            <a:r>
              <a:rPr lang="en-US" sz="1200" dirty="0" smtClean="0"/>
              <a:t> </a:t>
            </a:r>
            <a:r>
              <a:rPr lang="en-US" sz="1200" dirty="0" err="1" smtClean="0"/>
              <a:t>gocë</a:t>
            </a:r>
            <a:r>
              <a:rPr lang="en-US" sz="1200" dirty="0" smtClean="0"/>
              <a:t> e </a:t>
            </a:r>
            <a:r>
              <a:rPr lang="en-US" sz="1200" dirty="0" err="1" smtClean="0"/>
              <a:t>moluskut</a:t>
            </a:r>
            <a:r>
              <a:rPr lang="en-US" sz="1200" dirty="0" smtClean="0"/>
              <a:t>. </a:t>
            </a:r>
            <a:r>
              <a:rPr lang="en-US" sz="1200" dirty="0" err="1" smtClean="0"/>
              <a:t>Kur</a:t>
            </a:r>
            <a:r>
              <a:rPr lang="en-US" sz="1200" dirty="0" smtClean="0"/>
              <a:t> u hap, </a:t>
            </a:r>
            <a:r>
              <a:rPr lang="en-US" sz="1200" dirty="0" err="1" smtClean="0"/>
              <a:t>ekran</a:t>
            </a:r>
            <a:r>
              <a:rPr lang="en-US" sz="1200" dirty="0" smtClean="0"/>
              <a:t> </a:t>
            </a:r>
            <a:r>
              <a:rPr lang="en-US" sz="1200" dirty="0" err="1" smtClean="0"/>
              <a:t>ishte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sipërfaqen</a:t>
            </a:r>
            <a:r>
              <a:rPr lang="en-US" sz="1200" dirty="0" smtClean="0"/>
              <a:t> e </a:t>
            </a:r>
            <a:r>
              <a:rPr lang="en-US" sz="1200" dirty="0" err="1" smtClean="0"/>
              <a:t>brendshme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lartë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me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tastierë</a:t>
            </a:r>
            <a:r>
              <a:rPr lang="en-US" sz="1200" dirty="0" smtClean="0"/>
              <a:t> QWERTY </a:t>
            </a:r>
            <a:r>
              <a:rPr lang="en-US" sz="1200" dirty="0" err="1" smtClean="0"/>
              <a:t>fizike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pjesën</a:t>
            </a:r>
            <a:r>
              <a:rPr lang="en-US" sz="1200" dirty="0" smtClean="0"/>
              <a:t> e </a:t>
            </a:r>
            <a:r>
              <a:rPr lang="en-US" sz="1200" dirty="0" err="1" smtClean="0"/>
              <a:t>poshtme</a:t>
            </a:r>
            <a:r>
              <a:rPr lang="en-US" sz="1200" dirty="0" smtClean="0"/>
              <a:t>. </a:t>
            </a:r>
            <a:r>
              <a:rPr lang="en-US" sz="1200" dirty="0" err="1" smtClean="0"/>
              <a:t>Organizatori</a:t>
            </a:r>
            <a:r>
              <a:rPr lang="en-US" sz="1200" dirty="0" smtClean="0"/>
              <a:t> personal </a:t>
            </a:r>
            <a:r>
              <a:rPr lang="en-US" sz="1200" dirty="0" err="1" smtClean="0"/>
              <a:t>dhënë</a:t>
            </a:r>
            <a:r>
              <a:rPr lang="en-US" sz="1200" dirty="0" smtClean="0"/>
              <a:t> e-mail, </a:t>
            </a:r>
            <a:r>
              <a:rPr lang="en-US" sz="1200" dirty="0" err="1" smtClean="0"/>
              <a:t>kalendar</a:t>
            </a:r>
            <a:r>
              <a:rPr lang="en-US" sz="1200" dirty="0" smtClean="0"/>
              <a:t>, </a:t>
            </a:r>
            <a:r>
              <a:rPr lang="en-US" sz="1200" dirty="0" err="1" smtClean="0"/>
              <a:t>libri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adresave</a:t>
            </a:r>
            <a:r>
              <a:rPr lang="en-US" sz="1200" dirty="0" smtClean="0"/>
              <a:t>, </a:t>
            </a:r>
            <a:r>
              <a:rPr lang="en-US" sz="1200" dirty="0" err="1" smtClean="0"/>
              <a:t>makinë</a:t>
            </a:r>
            <a:r>
              <a:rPr lang="en-US" sz="1200" dirty="0" smtClean="0"/>
              <a:t> </a:t>
            </a:r>
            <a:r>
              <a:rPr lang="en-US" sz="1200" dirty="0" err="1" smtClean="0"/>
              <a:t>llogaritëse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fletore</a:t>
            </a:r>
            <a:r>
              <a:rPr lang="en-US" sz="1200" dirty="0" smtClean="0"/>
              <a:t> me </a:t>
            </a:r>
            <a:r>
              <a:rPr lang="en-US" sz="1200" dirty="0" err="1" smtClean="0"/>
              <a:t>tekst</a:t>
            </a:r>
            <a:r>
              <a:rPr lang="en-US" sz="1200" dirty="0" smtClean="0"/>
              <a:t> me </a:t>
            </a:r>
            <a:r>
              <a:rPr lang="en-US" sz="1200" dirty="0" err="1" smtClean="0"/>
              <a:t>bazë</a:t>
            </a:r>
            <a:r>
              <a:rPr lang="en-US" sz="1200" dirty="0" smtClean="0"/>
              <a:t> web browsing,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aftësinë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dërgoni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merrni</a:t>
            </a:r>
            <a:r>
              <a:rPr lang="en-US" sz="1200" dirty="0" smtClean="0"/>
              <a:t> </a:t>
            </a:r>
            <a:r>
              <a:rPr lang="en-US" sz="1200" dirty="0" err="1" smtClean="0"/>
              <a:t>fakse</a:t>
            </a:r>
            <a:r>
              <a:rPr lang="en-US" sz="1200" dirty="0" smtClean="0"/>
              <a:t>. </a:t>
            </a:r>
            <a:r>
              <a:rPr lang="en-US" sz="1200" dirty="0" err="1" smtClean="0"/>
              <a:t>Kur</a:t>
            </a:r>
            <a:r>
              <a:rPr lang="en-US" sz="1200" dirty="0" smtClean="0"/>
              <a:t> </a:t>
            </a:r>
            <a:r>
              <a:rPr lang="en-US" sz="1200" dirty="0" err="1" smtClean="0"/>
              <a:t>organizator</a:t>
            </a:r>
            <a:r>
              <a:rPr lang="en-US" sz="1200" dirty="0" smtClean="0"/>
              <a:t> personal u </a:t>
            </a:r>
            <a:r>
              <a:rPr lang="en-US" sz="1200" dirty="0" err="1" smtClean="0"/>
              <a:t>mbyll</a:t>
            </a:r>
            <a:r>
              <a:rPr lang="en-US" sz="1200" dirty="0" smtClean="0"/>
              <a:t>, </a:t>
            </a:r>
            <a:r>
              <a:rPr lang="en-US" sz="1200" dirty="0" err="1" smtClean="0"/>
              <a:t>ai</a:t>
            </a:r>
            <a:r>
              <a:rPr lang="en-US" sz="1200" dirty="0" smtClean="0"/>
              <a:t> </a:t>
            </a:r>
            <a:r>
              <a:rPr lang="en-US" sz="1200" dirty="0" err="1" smtClean="0"/>
              <a:t>mund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përdoret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telefon</a:t>
            </a:r>
            <a:r>
              <a:rPr lang="en-US" sz="1200" dirty="0" smtClean="0"/>
              <a:t> </a:t>
            </a:r>
            <a:r>
              <a:rPr lang="en-US" sz="1200" dirty="0" err="1" smtClean="0"/>
              <a:t>dixhital</a:t>
            </a:r>
            <a:r>
              <a:rPr lang="en-US" sz="1200" dirty="0" smtClean="0"/>
              <a:t> </a:t>
            </a:r>
            <a:r>
              <a:rPr lang="en-US" sz="1200" dirty="0" err="1" smtClean="0"/>
              <a:t>celular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qershor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vitit</a:t>
            </a:r>
            <a:r>
              <a:rPr lang="en-US" sz="1200" dirty="0" smtClean="0"/>
              <a:t> 1999, Qualcomm </a:t>
            </a:r>
            <a:r>
              <a:rPr lang="en-US" sz="1200" dirty="0" err="1" smtClean="0"/>
              <a:t>lëshuar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"CDMA Digital COPE Smartphone" me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integruar</a:t>
            </a:r>
            <a:r>
              <a:rPr lang="en-US" sz="1200" dirty="0" smtClean="0"/>
              <a:t> Palm PDA </a:t>
            </a:r>
            <a:r>
              <a:rPr lang="en-US" sz="1200" dirty="0" err="1" smtClean="0"/>
              <a:t>dhe</a:t>
            </a:r>
            <a:r>
              <a:rPr lang="en-US" sz="1200" dirty="0" smtClean="0"/>
              <a:t> Internet </a:t>
            </a:r>
            <a:r>
              <a:rPr lang="en-US" sz="1200" dirty="0" err="1" smtClean="0"/>
              <a:t>lidhjes</a:t>
            </a:r>
            <a:r>
              <a:rPr lang="en-US" sz="1200" dirty="0" smtClean="0"/>
              <a:t>,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njohur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"PDQ Smartphone". </a:t>
            </a:r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fillim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vitit</a:t>
            </a:r>
            <a:r>
              <a:rPr lang="en-US" sz="1200" dirty="0" smtClean="0"/>
              <a:t> 2000, Ericsson R380 u </a:t>
            </a:r>
            <a:r>
              <a:rPr lang="en-US" sz="1200" dirty="0" err="1" smtClean="0"/>
              <a:t>lirua</a:t>
            </a:r>
            <a:r>
              <a:rPr lang="en-US" sz="1200" dirty="0" smtClean="0"/>
              <a:t> </a:t>
            </a:r>
            <a:r>
              <a:rPr lang="en-US" sz="1200" dirty="0" err="1" smtClean="0"/>
              <a:t>nga</a:t>
            </a:r>
            <a:r>
              <a:rPr lang="en-US" sz="1200" dirty="0" smtClean="0"/>
              <a:t> Ericsson Mobile Communications,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ishte</a:t>
            </a:r>
            <a:r>
              <a:rPr lang="en-US" sz="1200" dirty="0" smtClean="0"/>
              <a:t> </a:t>
            </a:r>
            <a:r>
              <a:rPr lang="en-US" sz="1200" dirty="0" err="1" smtClean="0"/>
              <a:t>pajisja</a:t>
            </a:r>
            <a:r>
              <a:rPr lang="en-US" sz="1200" dirty="0" smtClean="0"/>
              <a:t> e </a:t>
            </a:r>
            <a:r>
              <a:rPr lang="en-US" sz="1200" dirty="0" err="1" smtClean="0"/>
              <a:t>parë</a:t>
            </a:r>
            <a:r>
              <a:rPr lang="en-US" sz="1200" dirty="0" smtClean="0"/>
              <a:t> </a:t>
            </a:r>
            <a:r>
              <a:rPr lang="en-US" sz="1200" dirty="0" err="1" smtClean="0"/>
              <a:t>tregtohet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"</a:t>
            </a:r>
            <a:r>
              <a:rPr lang="en-US" sz="1200" dirty="0" err="1" smtClean="0"/>
              <a:t>smartphone</a:t>
            </a:r>
            <a:r>
              <a:rPr lang="en-US" sz="1200" dirty="0" smtClean="0"/>
              <a:t>". </a:t>
            </a:r>
            <a:r>
              <a:rPr lang="en-US" sz="1200" dirty="0" err="1" smtClean="0"/>
              <a:t>Kjo</a:t>
            </a:r>
            <a:r>
              <a:rPr lang="en-US" sz="1200" dirty="0" smtClean="0"/>
              <a:t> </a:t>
            </a:r>
            <a:r>
              <a:rPr lang="en-US" sz="1200" dirty="0" err="1" smtClean="0"/>
              <a:t>kombinuar</a:t>
            </a:r>
            <a:r>
              <a:rPr lang="en-US" sz="1200" dirty="0" smtClean="0"/>
              <a:t> </a:t>
            </a:r>
            <a:r>
              <a:rPr lang="en-US" sz="1200" dirty="0" err="1" smtClean="0"/>
              <a:t>funksionet</a:t>
            </a:r>
            <a:r>
              <a:rPr lang="en-US" sz="1200" dirty="0" smtClean="0"/>
              <a:t> e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telefoni</a:t>
            </a:r>
            <a:r>
              <a:rPr lang="en-US" sz="1200" dirty="0" smtClean="0"/>
              <a:t> </a:t>
            </a:r>
            <a:r>
              <a:rPr lang="en-US" sz="1200" dirty="0" err="1" smtClean="0"/>
              <a:t>celular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PDA,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mbështetur</a:t>
            </a:r>
            <a:r>
              <a:rPr lang="en-US" sz="1200" dirty="0" smtClean="0"/>
              <a:t> browsing </a:t>
            </a:r>
            <a:r>
              <a:rPr lang="en-US" sz="1200" dirty="0" err="1" smtClean="0"/>
              <a:t>kufizuar</a:t>
            </a:r>
            <a:r>
              <a:rPr lang="en-US" sz="1200" dirty="0" smtClean="0"/>
              <a:t> web me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prekje</a:t>
            </a:r>
            <a:r>
              <a:rPr lang="en-US" sz="1200" dirty="0" smtClean="0"/>
              <a:t> resistive duke </a:t>
            </a:r>
            <a:r>
              <a:rPr lang="en-US" sz="1200" dirty="0" err="1" smtClean="0"/>
              <a:t>përdorur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majë</a:t>
            </a:r>
            <a:r>
              <a:rPr lang="en-US" sz="1200" dirty="0" smtClean="0"/>
              <a:t> </a:t>
            </a:r>
            <a:r>
              <a:rPr lang="en-US" sz="1200" dirty="0" err="1" smtClean="0"/>
              <a:t>shkruese</a:t>
            </a:r>
            <a:r>
              <a:rPr lang="en-US" sz="1200" dirty="0" smtClean="0"/>
              <a:t>. </a:t>
            </a:r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fillim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vitit</a:t>
            </a:r>
            <a:r>
              <a:rPr lang="en-US" sz="1200" dirty="0" smtClean="0"/>
              <a:t> 2001, Palm, Inc. </a:t>
            </a:r>
            <a:r>
              <a:rPr lang="en-US" sz="1200" dirty="0" err="1" smtClean="0"/>
              <a:t>prezantoi</a:t>
            </a:r>
            <a:r>
              <a:rPr lang="en-US" sz="1200" dirty="0" smtClean="0"/>
              <a:t> Kyocera 6035, e </a:t>
            </a:r>
            <a:r>
              <a:rPr lang="en-US" sz="1200" dirty="0" err="1" smtClean="0"/>
              <a:t>cila</a:t>
            </a:r>
            <a:r>
              <a:rPr lang="en-US" sz="1200" dirty="0" smtClean="0"/>
              <a:t> e </a:t>
            </a:r>
            <a:r>
              <a:rPr lang="en-US" sz="1200" dirty="0" err="1" smtClean="0"/>
              <a:t>kombinuar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PDA me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telefon</a:t>
            </a:r>
            <a:r>
              <a:rPr lang="en-US" sz="1200" dirty="0" smtClean="0"/>
              <a:t> </a:t>
            </a:r>
            <a:r>
              <a:rPr lang="en-US" sz="1200" dirty="0" err="1" smtClean="0"/>
              <a:t>celular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operohet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Verizon. Ai </a:t>
            </a:r>
            <a:r>
              <a:rPr lang="en-US" sz="1200" dirty="0" err="1" smtClean="0"/>
              <a:t>gjithashtu</a:t>
            </a:r>
            <a:r>
              <a:rPr lang="en-US" sz="1200" dirty="0" smtClean="0"/>
              <a:t> </a:t>
            </a:r>
            <a:r>
              <a:rPr lang="en-US" sz="1200" dirty="0" err="1" smtClean="0"/>
              <a:t>mbështeti</a:t>
            </a:r>
            <a:r>
              <a:rPr lang="en-US" sz="1200" dirty="0" smtClean="0"/>
              <a:t> </a:t>
            </a:r>
            <a:r>
              <a:rPr lang="en-US" sz="1200" dirty="0" err="1" smtClean="0"/>
              <a:t>shfletimin</a:t>
            </a:r>
            <a:r>
              <a:rPr lang="en-US" sz="1200" dirty="0" smtClean="0"/>
              <a:t> web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kufizuar</a:t>
            </a:r>
            <a:r>
              <a:rPr lang="en-US" sz="1200" dirty="0" smtClean="0"/>
              <a:t>. </a:t>
            </a:r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vitin</a:t>
            </a:r>
            <a:r>
              <a:rPr lang="en-US" sz="1200" dirty="0" smtClean="0"/>
              <a:t> 2002, </a:t>
            </a:r>
            <a:r>
              <a:rPr lang="en-US" sz="1200" dirty="0" err="1" smtClean="0"/>
              <a:t>salto</a:t>
            </a:r>
            <a:r>
              <a:rPr lang="en-US" sz="1200" dirty="0" smtClean="0"/>
              <a:t> </a:t>
            </a:r>
            <a:r>
              <a:rPr lang="en-US" sz="1200" dirty="0" err="1" smtClean="0"/>
              <a:t>mbi</a:t>
            </a:r>
            <a:r>
              <a:rPr lang="en-US" sz="1200" dirty="0" smtClean="0"/>
              <a:t> </a:t>
            </a:r>
            <a:r>
              <a:rPr lang="en-US" sz="1200" dirty="0" err="1" smtClean="0"/>
              <a:t>duar</a:t>
            </a:r>
            <a:r>
              <a:rPr lang="en-US" sz="1200" dirty="0" smtClean="0"/>
              <a:t> </a:t>
            </a:r>
            <a:r>
              <a:rPr lang="en-US" sz="1200" dirty="0" err="1" smtClean="0"/>
              <a:t>lëshuar</a:t>
            </a:r>
            <a:r>
              <a:rPr lang="en-US" sz="1200" dirty="0" smtClean="0"/>
              <a:t> Treo 180, </a:t>
            </a:r>
            <a:r>
              <a:rPr lang="en-US" sz="1200" dirty="0" err="1" smtClean="0"/>
              <a:t>smartphone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parë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kombinuar</a:t>
            </a:r>
            <a:r>
              <a:rPr lang="en-US" sz="1200" dirty="0" smtClean="0"/>
              <a:t> Palm OS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telefon</a:t>
            </a:r>
            <a:r>
              <a:rPr lang="en-US" sz="1200" dirty="0" smtClean="0"/>
              <a:t> GSM, me </a:t>
            </a:r>
            <a:r>
              <a:rPr lang="en-US" sz="1200" dirty="0" err="1" smtClean="0"/>
              <a:t>telefoninë</a:t>
            </a:r>
            <a:r>
              <a:rPr lang="en-US" sz="1200" dirty="0" smtClean="0"/>
              <a:t>, SMS </a:t>
            </a:r>
            <a:r>
              <a:rPr lang="en-US" sz="1200" dirty="0" err="1" smtClean="0"/>
              <a:t>mesazheve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qasje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internet </a:t>
            </a:r>
            <a:r>
              <a:rPr lang="en-US" sz="1200" dirty="0" err="1" smtClean="0"/>
              <a:t>plotësisht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integruar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Palm OS. </a:t>
            </a:r>
          </a:p>
          <a:p>
            <a:r>
              <a:rPr lang="en-US" sz="1200" dirty="0" err="1" smtClean="0"/>
              <a:t>Smartphones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 Android, </a:t>
            </a:r>
            <a:r>
              <a:rPr lang="en-US" sz="1200" dirty="0" err="1" smtClean="0"/>
              <a:t>iOS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BlackBerry, </a:t>
            </a:r>
            <a:r>
              <a:rPr lang="en-US" sz="1200" dirty="0" err="1" smtClean="0"/>
              <a:t>zakonisht</a:t>
            </a:r>
            <a:r>
              <a:rPr lang="en-US" sz="1200" dirty="0" smtClean="0"/>
              <a:t> u </a:t>
            </a:r>
            <a:r>
              <a:rPr lang="en-US" sz="1200" dirty="0" err="1" smtClean="0"/>
              <a:t>zhvillua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Symbian</a:t>
            </a:r>
            <a:r>
              <a:rPr lang="en-US" sz="1200" dirty="0" smtClean="0"/>
              <a:t>, e </a:t>
            </a:r>
            <a:r>
              <a:rPr lang="en-US" sz="1200" dirty="0" err="1" smtClean="0"/>
              <a:t>cila</a:t>
            </a:r>
            <a:r>
              <a:rPr lang="en-US" sz="1200" dirty="0" smtClean="0"/>
              <a:t> u </a:t>
            </a:r>
            <a:r>
              <a:rPr lang="en-US" sz="1200" dirty="0" err="1" smtClean="0"/>
              <a:t>zhvillua</a:t>
            </a:r>
            <a:r>
              <a:rPr lang="en-US" sz="1200" dirty="0" smtClean="0"/>
              <a:t> </a:t>
            </a:r>
            <a:r>
              <a:rPr lang="en-US" sz="1200" dirty="0" err="1" smtClean="0"/>
              <a:t>fillimisht</a:t>
            </a:r>
            <a:r>
              <a:rPr lang="en-US" sz="1200" dirty="0" smtClean="0"/>
              <a:t> </a:t>
            </a:r>
            <a:r>
              <a:rPr lang="en-US" sz="1200" dirty="0" err="1" smtClean="0"/>
              <a:t>nga</a:t>
            </a:r>
            <a:r>
              <a:rPr lang="en-US" sz="1200" dirty="0" smtClean="0"/>
              <a:t> PSION. </a:t>
            </a:r>
            <a:r>
              <a:rPr lang="en-US" sz="1200" dirty="0" err="1" smtClean="0"/>
              <a:t>Ajo</a:t>
            </a:r>
            <a:r>
              <a:rPr lang="en-US" sz="1200" dirty="0" smtClean="0"/>
              <a:t> </a:t>
            </a:r>
            <a:r>
              <a:rPr lang="en-US" sz="1200" dirty="0" err="1" smtClean="0"/>
              <a:t>ishte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përdorur</a:t>
            </a:r>
            <a:r>
              <a:rPr lang="en-US" sz="1200" dirty="0" smtClean="0"/>
              <a:t> </a:t>
            </a:r>
            <a:r>
              <a:rPr lang="en-US" sz="1200" dirty="0" err="1" smtClean="0"/>
              <a:t>gjerësisht</a:t>
            </a:r>
            <a:r>
              <a:rPr lang="en-US" sz="1200" dirty="0" smtClean="0"/>
              <a:t> </a:t>
            </a:r>
            <a:r>
              <a:rPr lang="en-US" sz="1200" dirty="0" err="1" smtClean="0"/>
              <a:t>sistemi</a:t>
            </a:r>
            <a:r>
              <a:rPr lang="en-US" sz="1200" dirty="0" smtClean="0"/>
              <a:t> </a:t>
            </a:r>
            <a:r>
              <a:rPr lang="en-US" sz="1200" dirty="0" err="1" smtClean="0"/>
              <a:t>operativ</a:t>
            </a:r>
            <a:r>
              <a:rPr lang="en-US" sz="1200" dirty="0" smtClean="0"/>
              <a:t> </a:t>
            </a:r>
            <a:r>
              <a:rPr lang="en-US" sz="1200" dirty="0" err="1" smtClean="0"/>
              <a:t>smartphone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botë</a:t>
            </a:r>
            <a:r>
              <a:rPr lang="en-US" sz="1200" dirty="0" smtClean="0"/>
              <a:t> </a:t>
            </a:r>
            <a:r>
              <a:rPr lang="en-US" sz="1200" dirty="0" err="1" smtClean="0"/>
              <a:t>deri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tremujorin</a:t>
            </a:r>
            <a:r>
              <a:rPr lang="en-US" sz="1200" dirty="0" smtClean="0"/>
              <a:t> e </a:t>
            </a:r>
            <a:r>
              <a:rPr lang="en-US" sz="1200" dirty="0" err="1" smtClean="0"/>
              <a:t>fundit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vitit</a:t>
            </a:r>
            <a:r>
              <a:rPr lang="en-US" sz="1200" dirty="0" smtClean="0"/>
              <a:t> 2010. </a:t>
            </a:r>
            <a:endParaRPr lang="en-US" sz="12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5973763"/>
          </a:xfrm>
        </p:spPr>
        <p:txBody>
          <a:bodyPr>
            <a:noAutofit/>
          </a:bodyPr>
          <a:lstStyle/>
          <a:p>
            <a:r>
              <a:rPr lang="en-US" sz="1200" b="1" dirty="0" err="1" smtClean="0"/>
              <a:t>sistemet</a:t>
            </a:r>
            <a:r>
              <a:rPr lang="en-US" sz="1200" b="1" dirty="0" smtClean="0"/>
              <a:t> </a:t>
            </a:r>
            <a:r>
              <a:rPr lang="en-US" sz="1200" b="1" dirty="0" smtClean="0"/>
              <a:t>operative</a:t>
            </a:r>
            <a:r>
              <a:rPr lang="en-US" sz="1200" dirty="0" smtClean="0"/>
              <a:t>.</a:t>
            </a:r>
            <a:endParaRPr lang="en-US" sz="1200" dirty="0" smtClean="0"/>
          </a:p>
          <a:p>
            <a:r>
              <a:rPr lang="en-US" sz="1200" dirty="0" err="1" smtClean="0"/>
              <a:t>Symbian</a:t>
            </a:r>
            <a:r>
              <a:rPr lang="en-US" sz="1200" dirty="0" smtClean="0"/>
              <a:t> </a:t>
            </a:r>
            <a:r>
              <a:rPr lang="en-US" sz="1200" dirty="0" err="1" smtClean="0"/>
              <a:t>ishte</a:t>
            </a:r>
            <a:r>
              <a:rPr lang="en-US" sz="1200" dirty="0" smtClean="0"/>
              <a:t> </a:t>
            </a:r>
            <a:r>
              <a:rPr lang="en-US" sz="1200" dirty="0" err="1" smtClean="0"/>
              <a:t>më</a:t>
            </a:r>
            <a:r>
              <a:rPr lang="en-US" sz="1200" dirty="0" smtClean="0"/>
              <a:t> </a:t>
            </a:r>
            <a:r>
              <a:rPr lang="en-US" sz="1200" dirty="0" err="1" smtClean="0"/>
              <a:t>popullor</a:t>
            </a:r>
            <a:r>
              <a:rPr lang="en-US" sz="1200" dirty="0" smtClean="0"/>
              <a:t> OS </a:t>
            </a:r>
            <a:r>
              <a:rPr lang="en-US" sz="1200" dirty="0" err="1" smtClean="0"/>
              <a:t>smartphone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Evropë</a:t>
            </a:r>
            <a:r>
              <a:rPr lang="en-US" sz="1200" dirty="0" smtClean="0"/>
              <a:t> </a:t>
            </a:r>
            <a:r>
              <a:rPr lang="en-US" sz="1200" dirty="0" err="1" smtClean="0"/>
              <a:t>gjatë</a:t>
            </a:r>
            <a:r>
              <a:rPr lang="en-US" sz="1200" dirty="0" smtClean="0"/>
              <a:t> </a:t>
            </a:r>
            <a:r>
              <a:rPr lang="en-US" sz="1200" dirty="0" err="1" smtClean="0"/>
              <a:t>mesit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viteve</a:t>
            </a:r>
            <a:r>
              <a:rPr lang="en-US" sz="1200" dirty="0" smtClean="0"/>
              <a:t> 2000 </a:t>
            </a:r>
            <a:r>
              <a:rPr lang="en-US" sz="1200" dirty="0" err="1" smtClean="0"/>
              <a:t>në</a:t>
            </a:r>
            <a:r>
              <a:rPr lang="en-US" sz="1200" dirty="0" smtClean="0"/>
              <a:t> fund. </a:t>
            </a:r>
            <a:endParaRPr lang="en-US" sz="1200" dirty="0" smtClean="0"/>
          </a:p>
          <a:p>
            <a:r>
              <a:rPr lang="en-US" sz="1200" dirty="0" err="1" smtClean="0"/>
              <a:t>Fillimisht</a:t>
            </a:r>
            <a:r>
              <a:rPr lang="en-US" sz="1200" dirty="0" smtClean="0"/>
              <a:t>, </a:t>
            </a:r>
            <a:r>
              <a:rPr lang="en-US" sz="1200" dirty="0" err="1" smtClean="0"/>
              <a:t>pajisjet</a:t>
            </a:r>
            <a:r>
              <a:rPr lang="en-US" sz="1200" dirty="0" smtClean="0"/>
              <a:t> </a:t>
            </a:r>
            <a:r>
              <a:rPr lang="en-US" sz="1200" dirty="0" err="1" smtClean="0"/>
              <a:t>Symbian</a:t>
            </a:r>
            <a:r>
              <a:rPr lang="en-US" sz="1200" dirty="0" smtClean="0"/>
              <a:t> LG-</a:t>
            </a:r>
            <a:r>
              <a:rPr lang="en-US" sz="1200" dirty="0" err="1" smtClean="0"/>
              <a:t>së</a:t>
            </a:r>
            <a:r>
              <a:rPr lang="en-US" sz="1200" dirty="0" smtClean="0"/>
              <a:t> </a:t>
            </a:r>
            <a:r>
              <a:rPr lang="en-US" sz="1200" dirty="0" err="1" smtClean="0"/>
              <a:t>janë</a:t>
            </a:r>
            <a:r>
              <a:rPr lang="en-US" sz="1200" dirty="0" smtClean="0"/>
              <a:t> </a:t>
            </a:r>
            <a:r>
              <a:rPr lang="en-US" sz="1200" dirty="0" err="1" smtClean="0"/>
              <a:t>fokusuar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biznes</a:t>
            </a:r>
            <a:r>
              <a:rPr lang="en-US" sz="1200" dirty="0" smtClean="0"/>
              <a:t>,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ngjashme</a:t>
            </a:r>
            <a:r>
              <a:rPr lang="en-US" sz="1200" dirty="0" smtClean="0"/>
              <a:t> me Windows Mobile </a:t>
            </a:r>
            <a:r>
              <a:rPr lang="en-US" sz="1200" dirty="0" err="1" smtClean="0"/>
              <a:t>dhe</a:t>
            </a:r>
            <a:r>
              <a:rPr lang="en-US" sz="1200" dirty="0" smtClean="0"/>
              <a:t> BlackBerry </a:t>
            </a:r>
            <a:r>
              <a:rPr lang="en-US" sz="1200" dirty="0" err="1" smtClean="0"/>
              <a:t>pajisjet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atë</a:t>
            </a:r>
            <a:r>
              <a:rPr lang="en-US" sz="1200" dirty="0" smtClean="0"/>
              <a:t> </a:t>
            </a:r>
            <a:r>
              <a:rPr lang="en-US" sz="1200" dirty="0" err="1" smtClean="0"/>
              <a:t>kohë</a:t>
            </a:r>
            <a:r>
              <a:rPr lang="en-US" sz="1200" dirty="0" smtClean="0"/>
              <a:t>. </a:t>
            </a:r>
            <a:endParaRPr lang="en-US" sz="1200" dirty="0" smtClean="0"/>
          </a:p>
          <a:p>
            <a:r>
              <a:rPr lang="en-US" sz="1200" dirty="0" err="1" smtClean="0"/>
              <a:t>Nga</a:t>
            </a:r>
            <a:r>
              <a:rPr lang="en-US" sz="1200" dirty="0" smtClean="0"/>
              <a:t> </a:t>
            </a:r>
            <a:r>
              <a:rPr lang="en-US" sz="1200" dirty="0" err="1" smtClean="0"/>
              <a:t>viti</a:t>
            </a:r>
            <a:r>
              <a:rPr lang="en-US" sz="1200" dirty="0" smtClean="0"/>
              <a:t> 2006 e </a:t>
            </a:r>
            <a:r>
              <a:rPr lang="en-US" sz="1200" dirty="0" err="1" smtClean="0"/>
              <a:t>tutje</a:t>
            </a:r>
            <a:r>
              <a:rPr lang="en-US" sz="1200" dirty="0" smtClean="0"/>
              <a:t>, Nokia ka </a:t>
            </a:r>
            <a:r>
              <a:rPr lang="en-US" sz="1200" dirty="0" err="1" smtClean="0"/>
              <a:t>filluar</a:t>
            </a:r>
            <a:r>
              <a:rPr lang="en-US" sz="1200" dirty="0" smtClean="0"/>
              <a:t> </a:t>
            </a:r>
            <a:r>
              <a:rPr lang="en-US" sz="1200" dirty="0" err="1" smtClean="0"/>
              <a:t>prodhimin</a:t>
            </a:r>
            <a:r>
              <a:rPr lang="en-US" sz="1200" dirty="0" smtClean="0"/>
              <a:t> e </a:t>
            </a:r>
            <a:r>
              <a:rPr lang="en-US" sz="1200" dirty="0" err="1" smtClean="0"/>
              <a:t>argëtimit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fokusuara</a:t>
            </a:r>
            <a:r>
              <a:rPr lang="en-US" sz="1200" dirty="0" smtClean="0"/>
              <a:t> </a:t>
            </a:r>
            <a:r>
              <a:rPr lang="en-US" sz="1200" dirty="0" err="1" smtClean="0"/>
              <a:t>smartphones</a:t>
            </a:r>
            <a:r>
              <a:rPr lang="en-US" sz="1200" dirty="0" smtClean="0"/>
              <a:t>, </a:t>
            </a:r>
            <a:r>
              <a:rPr lang="en-US" sz="1200" dirty="0" err="1" smtClean="0"/>
              <a:t>popullarizuar</a:t>
            </a:r>
            <a:r>
              <a:rPr lang="en-US" sz="1200" dirty="0" smtClean="0"/>
              <a:t> </a:t>
            </a:r>
            <a:r>
              <a:rPr lang="en-US" sz="1200" dirty="0" err="1" smtClean="0"/>
              <a:t>nga</a:t>
            </a:r>
            <a:r>
              <a:rPr lang="en-US" sz="1200" dirty="0" smtClean="0"/>
              <a:t> </a:t>
            </a:r>
            <a:r>
              <a:rPr lang="en-US" sz="1200" dirty="0" err="1" smtClean="0"/>
              <a:t>Nseries</a:t>
            </a:r>
            <a:r>
              <a:rPr lang="en-US" sz="1200" dirty="0" smtClean="0"/>
              <a:t>.</a:t>
            </a:r>
          </a:p>
          <a:p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Azi</a:t>
            </a:r>
            <a:r>
              <a:rPr lang="en-US" sz="1200" dirty="0" smtClean="0"/>
              <a:t>, me </a:t>
            </a:r>
            <a:r>
              <a:rPr lang="en-US" sz="1200" dirty="0" err="1" smtClean="0"/>
              <a:t>përjashtim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Japonisë</a:t>
            </a:r>
            <a:r>
              <a:rPr lang="en-US" sz="1200" dirty="0" smtClean="0"/>
              <a:t>, </a:t>
            </a:r>
            <a:r>
              <a:rPr lang="en-US" sz="1200" dirty="0" err="1" smtClean="0"/>
              <a:t>trendi</a:t>
            </a:r>
            <a:r>
              <a:rPr lang="en-US" sz="1200" dirty="0" smtClean="0"/>
              <a:t> </a:t>
            </a:r>
            <a:r>
              <a:rPr lang="en-US" sz="1200" dirty="0" err="1" smtClean="0"/>
              <a:t>ishte</a:t>
            </a:r>
            <a:r>
              <a:rPr lang="en-US" sz="1200" dirty="0" smtClean="0"/>
              <a:t> e </a:t>
            </a:r>
            <a:r>
              <a:rPr lang="en-US" sz="1200" dirty="0" err="1" smtClean="0"/>
              <a:t>ngjashme</a:t>
            </a:r>
            <a:r>
              <a:rPr lang="en-US" sz="1200" dirty="0" smtClean="0"/>
              <a:t> me </a:t>
            </a:r>
            <a:r>
              <a:rPr lang="en-US" sz="1200" dirty="0" err="1" smtClean="0"/>
              <a:t>atë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Evropës</a:t>
            </a:r>
            <a:r>
              <a:rPr lang="en-US" sz="1200" dirty="0" smtClean="0"/>
              <a:t>. </a:t>
            </a:r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vitin</a:t>
            </a:r>
            <a:r>
              <a:rPr lang="en-US" sz="1200" dirty="0" smtClean="0"/>
              <a:t> 2003, Motorola </a:t>
            </a:r>
            <a:r>
              <a:rPr lang="en-US" sz="1200" dirty="0" err="1" smtClean="0"/>
              <a:t>nisur</a:t>
            </a:r>
            <a:r>
              <a:rPr lang="en-US" sz="1200" dirty="0" smtClean="0"/>
              <a:t> </a:t>
            </a:r>
            <a:r>
              <a:rPr lang="en-US" sz="1200" dirty="0" err="1" smtClean="0"/>
              <a:t>smartphone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parë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përdorur</a:t>
            </a:r>
            <a:r>
              <a:rPr lang="en-US" sz="1200" dirty="0" smtClean="0"/>
              <a:t> Linux, e A760 </a:t>
            </a:r>
            <a:r>
              <a:rPr lang="en-US" sz="1200" dirty="0" err="1" smtClean="0"/>
              <a:t>celularin</a:t>
            </a:r>
            <a:r>
              <a:rPr lang="en-US" sz="1200" dirty="0" smtClean="0"/>
              <a:t>. </a:t>
            </a:r>
            <a:endParaRPr lang="en-US" sz="1200" dirty="0" smtClean="0"/>
          </a:p>
          <a:p>
            <a:r>
              <a:rPr lang="en-US" sz="1200" dirty="0" err="1" smtClean="0"/>
              <a:t>Ndërsa</a:t>
            </a:r>
            <a:r>
              <a:rPr lang="en-US" sz="1200" dirty="0" smtClean="0"/>
              <a:t> </a:t>
            </a:r>
            <a:r>
              <a:rPr lang="en-US" sz="1200" dirty="0" err="1" smtClean="0"/>
              <a:t>lirimin</a:t>
            </a:r>
            <a:r>
              <a:rPr lang="en-US" sz="1200" dirty="0" smtClean="0"/>
              <a:t> </a:t>
            </a:r>
            <a:r>
              <a:rPr lang="en-US" sz="1200" dirty="0" err="1" smtClean="0"/>
              <a:t>fillestare</a:t>
            </a:r>
            <a:r>
              <a:rPr lang="en-US" sz="1200" dirty="0" smtClean="0"/>
              <a:t> </a:t>
            </a:r>
            <a:r>
              <a:rPr lang="en-US" sz="1200" dirty="0" err="1" smtClean="0"/>
              <a:t>ishte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kufizuar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receptor </a:t>
            </a:r>
            <a:r>
              <a:rPr lang="en-US" sz="1200" dirty="0" err="1" smtClean="0"/>
              <a:t>telefoni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vetme</a:t>
            </a:r>
            <a:r>
              <a:rPr lang="en-US" sz="1200" dirty="0" smtClean="0"/>
              <a:t> fund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lartë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dispozicion</a:t>
            </a:r>
            <a:r>
              <a:rPr lang="en-US" sz="1200" dirty="0" smtClean="0"/>
              <a:t> </a:t>
            </a:r>
            <a:r>
              <a:rPr lang="en-US" sz="1200" dirty="0" err="1" smtClean="0"/>
              <a:t>vetëm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rajonin</a:t>
            </a:r>
            <a:r>
              <a:rPr lang="en-US" sz="1200" dirty="0" smtClean="0"/>
              <a:t> e </a:t>
            </a:r>
            <a:r>
              <a:rPr lang="en-US" sz="1200" dirty="0" err="1" smtClean="0"/>
              <a:t>Azi-Paqësorit</a:t>
            </a:r>
            <a:r>
              <a:rPr lang="en-US" sz="1200" dirty="0" smtClean="0"/>
              <a:t>, </a:t>
            </a:r>
            <a:r>
              <a:rPr lang="en-US" sz="1200" dirty="0" err="1" smtClean="0"/>
              <a:t>qëllimi</a:t>
            </a:r>
            <a:r>
              <a:rPr lang="en-US" sz="1200" dirty="0" smtClean="0"/>
              <a:t> </a:t>
            </a:r>
            <a:r>
              <a:rPr lang="en-US" sz="1200" dirty="0" err="1" smtClean="0"/>
              <a:t>krijues</a:t>
            </a:r>
            <a:r>
              <a:rPr lang="en-US" sz="1200" dirty="0" smtClean="0"/>
              <a:t> </a:t>
            </a:r>
            <a:r>
              <a:rPr lang="en-US" sz="1200" dirty="0" err="1" smtClean="0"/>
              <a:t>ishte</a:t>
            </a:r>
            <a:r>
              <a:rPr lang="en-US" sz="1200" dirty="0" smtClean="0"/>
              <a:t> </a:t>
            </a:r>
            <a:r>
              <a:rPr lang="en-US" sz="1200" dirty="0" err="1" smtClean="0"/>
              <a:t>që</a:t>
            </a:r>
            <a:r>
              <a:rPr lang="en-US" sz="1200" dirty="0" smtClean="0"/>
              <a:t> </a:t>
            </a:r>
            <a:r>
              <a:rPr lang="en-US" sz="1200" dirty="0" err="1" smtClean="0"/>
              <a:t>përfundimisht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përdorin</a:t>
            </a:r>
            <a:r>
              <a:rPr lang="en-US" sz="1200" dirty="0" smtClean="0"/>
              <a:t> Linux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shumica</a:t>
            </a:r>
            <a:r>
              <a:rPr lang="en-US" sz="1200" dirty="0" smtClean="0"/>
              <a:t> e </a:t>
            </a:r>
            <a:r>
              <a:rPr lang="en-US" sz="1200" dirty="0" err="1" smtClean="0"/>
              <a:t>aparate</a:t>
            </a:r>
            <a:r>
              <a:rPr lang="en-US" sz="1200" dirty="0" smtClean="0"/>
              <a:t> e </a:t>
            </a:r>
            <a:r>
              <a:rPr lang="en-US" sz="1200" dirty="0" err="1" smtClean="0"/>
              <a:t>saj</a:t>
            </a:r>
            <a:r>
              <a:rPr lang="en-US" sz="1200" dirty="0" smtClean="0"/>
              <a:t>, </a:t>
            </a:r>
            <a:r>
              <a:rPr lang="en-US" sz="1200" dirty="0" err="1" smtClean="0"/>
              <a:t>përfshirë</a:t>
            </a:r>
            <a:r>
              <a:rPr lang="en-US" sz="1200" dirty="0" smtClean="0"/>
              <a:t> </a:t>
            </a:r>
            <a:r>
              <a:rPr lang="en-US" sz="1200" dirty="0" err="1" smtClean="0"/>
              <a:t>edhe</a:t>
            </a:r>
            <a:r>
              <a:rPr lang="en-US" sz="1200" dirty="0" smtClean="0"/>
              <a:t> </a:t>
            </a:r>
            <a:r>
              <a:rPr lang="en-US" sz="1200" dirty="0" err="1" smtClean="0"/>
              <a:t>modele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ulët</a:t>
            </a:r>
            <a:r>
              <a:rPr lang="en-US" sz="1200" dirty="0" smtClean="0"/>
              <a:t>-fund. </a:t>
            </a:r>
            <a:endParaRPr lang="en-US" sz="1200" dirty="0" smtClean="0"/>
          </a:p>
          <a:p>
            <a:r>
              <a:rPr lang="en-US" sz="1200" dirty="0" err="1" smtClean="0"/>
              <a:t>modele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tjera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përdorin</a:t>
            </a:r>
            <a:r>
              <a:rPr lang="en-US" sz="1200" dirty="0" smtClean="0"/>
              <a:t> Linux </a:t>
            </a:r>
            <a:r>
              <a:rPr lang="en-US" sz="1200" dirty="0" err="1" smtClean="0"/>
              <a:t>si</a:t>
            </a:r>
            <a:r>
              <a:rPr lang="en-US" sz="1200" dirty="0" smtClean="0"/>
              <a:t> Ming A1200i Motorola </a:t>
            </a:r>
            <a:r>
              <a:rPr lang="en-US" sz="1200" dirty="0" err="1" smtClean="0"/>
              <a:t>së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vitin</a:t>
            </a:r>
            <a:r>
              <a:rPr lang="en-US" sz="1200" dirty="0" smtClean="0"/>
              <a:t> 2005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disa</a:t>
            </a:r>
            <a:r>
              <a:rPr lang="en-US" sz="1200" dirty="0" smtClean="0"/>
              <a:t> </a:t>
            </a:r>
            <a:r>
              <a:rPr lang="en-US" sz="1200" dirty="0" err="1" smtClean="0"/>
              <a:t>pasardhës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linjës</a:t>
            </a:r>
            <a:r>
              <a:rPr lang="en-US" sz="1200" dirty="0" smtClean="0"/>
              <a:t> Ming do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zbulohet</a:t>
            </a:r>
            <a:r>
              <a:rPr lang="en-US" sz="1200" dirty="0" smtClean="0"/>
              <a:t> me </a:t>
            </a:r>
            <a:r>
              <a:rPr lang="en-US" sz="1200" dirty="0" err="1" smtClean="0"/>
              <a:t>anë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2010. </a:t>
            </a:r>
            <a:r>
              <a:rPr lang="en-US" sz="1200" dirty="0" err="1" smtClean="0"/>
              <a:t>Në</a:t>
            </a:r>
            <a:r>
              <a:rPr lang="en-US" sz="1200" dirty="0" smtClean="0"/>
              <a:t> fund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vitit</a:t>
            </a:r>
            <a:r>
              <a:rPr lang="en-US" sz="1200" dirty="0" smtClean="0"/>
              <a:t> 2009, Motorola </a:t>
            </a:r>
            <a:r>
              <a:rPr lang="en-US" sz="1200" dirty="0" err="1" smtClean="0"/>
              <a:t>lëshuar</a:t>
            </a:r>
            <a:r>
              <a:rPr lang="en-US" sz="1200" dirty="0" smtClean="0"/>
              <a:t> Motorola </a:t>
            </a:r>
            <a:r>
              <a:rPr lang="en-US" sz="1200" dirty="0" err="1" smtClean="0"/>
              <a:t>Cliq</a:t>
            </a:r>
            <a:r>
              <a:rPr lang="en-US" sz="1200" dirty="0" smtClean="0"/>
              <a:t>,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parë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telefonave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mençur</a:t>
            </a:r>
            <a:r>
              <a:rPr lang="en-US" sz="1200" dirty="0" smtClean="0"/>
              <a:t> Motorola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drejtuar</a:t>
            </a:r>
            <a:r>
              <a:rPr lang="en-US" sz="1200" dirty="0" smtClean="0"/>
              <a:t> Linux- </a:t>
            </a:r>
            <a:r>
              <a:rPr lang="en-US" sz="1200" dirty="0" err="1" smtClean="0"/>
              <a:t>bazuar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sistemin</a:t>
            </a:r>
            <a:r>
              <a:rPr lang="en-US" sz="1200" dirty="0" smtClean="0"/>
              <a:t> Android </a:t>
            </a:r>
            <a:r>
              <a:rPr lang="en-US" sz="1200" dirty="0" err="1" smtClean="0"/>
              <a:t>operativ</a:t>
            </a:r>
            <a:r>
              <a:rPr lang="en-US" sz="1200" dirty="0" smtClean="0"/>
              <a:t>.</a:t>
            </a:r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fillim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vitit</a:t>
            </a:r>
            <a:r>
              <a:rPr lang="en-US" sz="1200" dirty="0" smtClean="0"/>
              <a:t> 2007, Apple Inc. </a:t>
            </a:r>
            <a:r>
              <a:rPr lang="en-US" sz="1200" dirty="0" err="1" smtClean="0"/>
              <a:t>prezantoi</a:t>
            </a:r>
            <a:r>
              <a:rPr lang="en-US" sz="1200" dirty="0" smtClean="0"/>
              <a:t> </a:t>
            </a:r>
            <a:r>
              <a:rPr lang="en-US" sz="1200" dirty="0" err="1" smtClean="0"/>
              <a:t>iPhone</a:t>
            </a:r>
            <a:r>
              <a:rPr lang="en-US" sz="1200" dirty="0" smtClean="0"/>
              <a:t>,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nga</a:t>
            </a:r>
            <a:r>
              <a:rPr lang="en-US" sz="1200" dirty="0" smtClean="0"/>
              <a:t> </a:t>
            </a:r>
            <a:r>
              <a:rPr lang="en-US" sz="1200" dirty="0" err="1" smtClean="0"/>
              <a:t>smartphones</a:t>
            </a:r>
            <a:r>
              <a:rPr lang="en-US" sz="1200" dirty="0" smtClean="0"/>
              <a:t> e </a:t>
            </a:r>
            <a:r>
              <a:rPr lang="en-US" sz="1200" dirty="0" err="1" smtClean="0"/>
              <a:t>parë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përdorur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ndërfaqe</a:t>
            </a:r>
            <a:r>
              <a:rPr lang="en-US" sz="1200" dirty="0" smtClean="0"/>
              <a:t> multi-touch. </a:t>
            </a:r>
            <a:endParaRPr lang="en-US" sz="1200" dirty="0" smtClean="0"/>
          </a:p>
          <a:p>
            <a:r>
              <a:rPr lang="en-US" sz="1200" dirty="0" err="1" smtClean="0"/>
              <a:t>IPhone</a:t>
            </a:r>
            <a:r>
              <a:rPr lang="en-US" sz="1200" dirty="0" smtClean="0"/>
              <a:t> </a:t>
            </a:r>
            <a:r>
              <a:rPr lang="en-US" sz="1200" dirty="0" err="1" smtClean="0"/>
              <a:t>ishte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dukshëm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përdorimin</a:t>
            </a:r>
            <a:r>
              <a:rPr lang="en-US" sz="1200" dirty="0" smtClean="0"/>
              <a:t> e </a:t>
            </a:r>
            <a:r>
              <a:rPr lang="en-US" sz="1200" dirty="0" err="1" smtClean="0"/>
              <a:t>tij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prekje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madh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kontributin</a:t>
            </a:r>
            <a:r>
              <a:rPr lang="en-US" sz="1200" dirty="0" smtClean="0"/>
              <a:t> e </a:t>
            </a:r>
            <a:r>
              <a:rPr lang="en-US" sz="1200" dirty="0" err="1" smtClean="0"/>
              <a:t>drejtpërdrejtë</a:t>
            </a:r>
            <a:r>
              <a:rPr lang="en-US" sz="1200" dirty="0" smtClean="0"/>
              <a:t> </a:t>
            </a:r>
            <a:r>
              <a:rPr lang="en-US" sz="1200" dirty="0" err="1" smtClean="0"/>
              <a:t>gisht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</a:t>
            </a:r>
            <a:r>
              <a:rPr lang="en-US" sz="1200" dirty="0" err="1" smtClean="0"/>
              <a:t>mjetet</a:t>
            </a:r>
            <a:r>
              <a:rPr lang="en-US" sz="1200" dirty="0" smtClean="0"/>
              <a:t> e </a:t>
            </a:r>
            <a:r>
              <a:rPr lang="en-US" sz="1200" dirty="0" err="1" smtClean="0"/>
              <a:t>saj</a:t>
            </a:r>
            <a:r>
              <a:rPr lang="en-US" sz="1200" dirty="0" smtClean="0"/>
              <a:t> </a:t>
            </a:r>
            <a:r>
              <a:rPr lang="en-US" sz="1200" dirty="0" err="1" smtClean="0"/>
              <a:t>kryesore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ndërveprimit</a:t>
            </a:r>
            <a:r>
              <a:rPr lang="en-US" sz="1200" dirty="0" smtClean="0"/>
              <a:t>, </a:t>
            </a:r>
            <a:r>
              <a:rPr lang="en-US" sz="1200" dirty="0" err="1" smtClean="0"/>
              <a:t>në</a:t>
            </a:r>
            <a:r>
              <a:rPr lang="en-US" sz="1200" dirty="0" smtClean="0"/>
              <a:t> vend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majë</a:t>
            </a:r>
            <a:r>
              <a:rPr lang="en-US" sz="1200" dirty="0" smtClean="0"/>
              <a:t> </a:t>
            </a:r>
            <a:r>
              <a:rPr lang="en-US" sz="1200" dirty="0" err="1" smtClean="0"/>
              <a:t>shkruese</a:t>
            </a:r>
            <a:r>
              <a:rPr lang="en-US" sz="1200" dirty="0" smtClean="0"/>
              <a:t>, </a:t>
            </a:r>
            <a:r>
              <a:rPr lang="en-US" sz="1200" dirty="0" err="1" smtClean="0"/>
              <a:t>tastierë</a:t>
            </a:r>
            <a:r>
              <a:rPr lang="en-US" sz="1200" dirty="0" smtClean="0"/>
              <a:t>, </a:t>
            </a:r>
            <a:r>
              <a:rPr lang="en-US" sz="1200" dirty="0" err="1" smtClean="0"/>
              <a:t>ose</a:t>
            </a:r>
            <a:r>
              <a:rPr lang="en-US" sz="1200" dirty="0" smtClean="0"/>
              <a:t> </a:t>
            </a:r>
            <a:r>
              <a:rPr lang="en-US" sz="1200" dirty="0" err="1" smtClean="0"/>
              <a:t>tastiera</a:t>
            </a:r>
            <a:r>
              <a:rPr lang="en-US" sz="1200" dirty="0" smtClean="0"/>
              <a:t> </a:t>
            </a:r>
            <a:r>
              <a:rPr lang="en-US" sz="1200" dirty="0" err="1" smtClean="0"/>
              <a:t>tipike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smartphones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atë</a:t>
            </a:r>
            <a:r>
              <a:rPr lang="en-US" sz="1200" dirty="0" smtClean="0"/>
              <a:t> </a:t>
            </a:r>
            <a:r>
              <a:rPr lang="en-US" sz="1200" dirty="0" err="1" smtClean="0"/>
              <a:t>kohë</a:t>
            </a:r>
            <a:r>
              <a:rPr lang="en-US" sz="1200" dirty="0" smtClean="0"/>
              <a:t>. </a:t>
            </a:r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tetor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vitit</a:t>
            </a:r>
            <a:r>
              <a:rPr lang="en-US" sz="1200" dirty="0" smtClean="0"/>
              <a:t> 2008, </a:t>
            </a:r>
            <a:r>
              <a:rPr lang="en-US" sz="1200" dirty="0" err="1" smtClean="0"/>
              <a:t>telefoni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parë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përdorur</a:t>
            </a:r>
            <a:r>
              <a:rPr lang="en-US" sz="1200" dirty="0" smtClean="0"/>
              <a:t> Android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quajtur</a:t>
            </a:r>
            <a:r>
              <a:rPr lang="en-US" sz="1200" dirty="0" smtClean="0"/>
              <a:t> HTC Dream (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njohur</a:t>
            </a:r>
            <a:r>
              <a:rPr lang="en-US" sz="1200" dirty="0" smtClean="0"/>
              <a:t> </a:t>
            </a:r>
            <a:r>
              <a:rPr lang="en-US" sz="1200" dirty="0" err="1" smtClean="0"/>
              <a:t>edhe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T-Mobile G1) u </a:t>
            </a:r>
            <a:r>
              <a:rPr lang="en-US" sz="1200" dirty="0" err="1" smtClean="0"/>
              <a:t>lirua</a:t>
            </a:r>
            <a:r>
              <a:rPr lang="en-US" sz="1200" dirty="0" smtClean="0"/>
              <a:t>. </a:t>
            </a:r>
            <a:endParaRPr lang="en-US" sz="1200" dirty="0" smtClean="0"/>
          </a:p>
          <a:p>
            <a:r>
              <a:rPr lang="en-US" sz="1200" dirty="0" smtClean="0"/>
              <a:t>Android </a:t>
            </a:r>
            <a:r>
              <a:rPr lang="en-US" sz="1200" dirty="0" err="1" smtClean="0"/>
              <a:t>është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platformë</a:t>
            </a:r>
            <a:r>
              <a:rPr lang="en-US" sz="1200" dirty="0" smtClean="0"/>
              <a:t> me </a:t>
            </a:r>
            <a:r>
              <a:rPr lang="en-US" sz="1200" dirty="0" err="1" smtClean="0"/>
              <a:t>kod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hapur</a:t>
            </a:r>
            <a:r>
              <a:rPr lang="en-US" sz="1200" dirty="0" smtClean="0"/>
              <a:t> e </a:t>
            </a:r>
            <a:r>
              <a:rPr lang="en-US" sz="1200" dirty="0" err="1" smtClean="0"/>
              <a:t>themeluar</a:t>
            </a:r>
            <a:r>
              <a:rPr lang="en-US" sz="1200" dirty="0" smtClean="0"/>
              <a:t> </a:t>
            </a:r>
            <a:r>
              <a:rPr lang="en-US" sz="1200" dirty="0" err="1" smtClean="0"/>
              <a:t>nga</a:t>
            </a:r>
            <a:r>
              <a:rPr lang="en-US" sz="1200" dirty="0" smtClean="0"/>
              <a:t> Andy Rubin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pronësi</a:t>
            </a:r>
            <a:r>
              <a:rPr lang="en-US" sz="1200" dirty="0" smtClean="0"/>
              <a:t> </a:t>
            </a:r>
            <a:r>
              <a:rPr lang="en-US" sz="1200" dirty="0" err="1" smtClean="0"/>
              <a:t>tani</a:t>
            </a:r>
            <a:r>
              <a:rPr lang="en-US" sz="1200" dirty="0" smtClean="0"/>
              <a:t> </a:t>
            </a:r>
            <a:r>
              <a:rPr lang="en-US" sz="1200" dirty="0" err="1" smtClean="0"/>
              <a:t>nga</a:t>
            </a:r>
            <a:r>
              <a:rPr lang="en-US" sz="1200" dirty="0" smtClean="0"/>
              <a:t> </a:t>
            </a:r>
            <a:r>
              <a:rPr lang="en-US" sz="1200" dirty="0" smtClean="0"/>
              <a:t>Google, </a:t>
            </a:r>
            <a:r>
              <a:rPr lang="en-US" sz="1200" dirty="0" err="1" smtClean="0"/>
              <a:t>edhe</a:t>
            </a:r>
            <a:r>
              <a:rPr lang="en-US" sz="1200" dirty="0" smtClean="0"/>
              <a:t> </a:t>
            </a:r>
            <a:r>
              <a:rPr lang="en-US" sz="1200" dirty="0" err="1" smtClean="0"/>
              <a:t>pse</a:t>
            </a:r>
            <a:r>
              <a:rPr lang="en-US" sz="1200" dirty="0" smtClean="0"/>
              <a:t> </a:t>
            </a:r>
            <a:r>
              <a:rPr lang="en-US" sz="1200" dirty="0" err="1" smtClean="0"/>
              <a:t>miratimi</a:t>
            </a:r>
            <a:r>
              <a:rPr lang="en-US" sz="1200" dirty="0" smtClean="0"/>
              <a:t> Android </a:t>
            </a:r>
            <a:r>
              <a:rPr lang="en-US" sz="1200" dirty="0" err="1" smtClean="0"/>
              <a:t>ishte</a:t>
            </a:r>
            <a:r>
              <a:rPr lang="en-US" sz="1200" dirty="0" smtClean="0"/>
              <a:t> </a:t>
            </a:r>
            <a:r>
              <a:rPr lang="en-US" sz="1200" dirty="0" err="1" smtClean="0"/>
              <a:t>relativisht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ngadalshëm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fillim</a:t>
            </a:r>
            <a:r>
              <a:rPr lang="en-US" sz="1200" dirty="0" smtClean="0"/>
              <a:t>, </a:t>
            </a:r>
            <a:r>
              <a:rPr lang="en-US" sz="1200" dirty="0" err="1" smtClean="0"/>
              <a:t>ajo</a:t>
            </a:r>
            <a:r>
              <a:rPr lang="en-US" sz="1200" dirty="0" smtClean="0"/>
              <a:t> </a:t>
            </a:r>
            <a:r>
              <a:rPr lang="en-US" sz="1200" dirty="0" err="1" smtClean="0"/>
              <a:t>filloi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fitojë</a:t>
            </a:r>
            <a:r>
              <a:rPr lang="en-US" sz="1200" dirty="0" smtClean="0"/>
              <a:t> </a:t>
            </a:r>
            <a:r>
              <a:rPr lang="en-US" sz="1200" dirty="0" err="1" smtClean="0"/>
              <a:t>popullaritet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gjerë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vitin</a:t>
            </a:r>
            <a:r>
              <a:rPr lang="en-US" sz="1200" dirty="0" smtClean="0"/>
              <a:t> 2010,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fillim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2012 </a:t>
            </a:r>
            <a:r>
              <a:rPr lang="en-US" sz="1200" dirty="0" err="1" smtClean="0"/>
              <a:t>dominuar</a:t>
            </a:r>
            <a:r>
              <a:rPr lang="en-US" sz="1200" dirty="0" smtClean="0"/>
              <a:t> </a:t>
            </a:r>
            <a:r>
              <a:rPr lang="en-US" sz="1200" dirty="0" err="1" smtClean="0"/>
              <a:t>pjesën</a:t>
            </a:r>
            <a:r>
              <a:rPr lang="en-US" sz="1200" dirty="0" smtClean="0"/>
              <a:t> e </a:t>
            </a:r>
            <a:r>
              <a:rPr lang="en-US" sz="1200" dirty="0" err="1" smtClean="0"/>
              <a:t>tregut</a:t>
            </a:r>
            <a:r>
              <a:rPr lang="en-US" sz="1200" dirty="0" smtClean="0"/>
              <a:t> </a:t>
            </a:r>
            <a:r>
              <a:rPr lang="en-US" sz="1200" dirty="0" err="1" smtClean="0"/>
              <a:t>smartphone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mbarë</a:t>
            </a:r>
            <a:r>
              <a:rPr lang="en-US" sz="1200" dirty="0" smtClean="0"/>
              <a:t> </a:t>
            </a:r>
            <a:r>
              <a:rPr lang="en-US" sz="1200" dirty="0" err="1" smtClean="0"/>
              <a:t>botën</a:t>
            </a:r>
            <a:r>
              <a:rPr lang="en-US" sz="1200" dirty="0" smtClean="0"/>
              <a:t>, e </a:t>
            </a:r>
            <a:r>
              <a:rPr lang="en-US" sz="1200" dirty="0" err="1" smtClean="0"/>
              <a:t>cila</a:t>
            </a:r>
            <a:r>
              <a:rPr lang="en-US" sz="1200" dirty="0" smtClean="0"/>
              <a:t> </a:t>
            </a:r>
            <a:r>
              <a:rPr lang="en-US" sz="1200" dirty="0" err="1" smtClean="0"/>
              <a:t>vazhdon</a:t>
            </a:r>
            <a:r>
              <a:rPr lang="en-US" sz="1200" dirty="0" smtClean="0"/>
              <a:t> sot e </a:t>
            </a:r>
            <a:r>
              <a:rPr lang="en-US" sz="1200" dirty="0" err="1" smtClean="0"/>
              <a:t>kësaj</a:t>
            </a:r>
            <a:r>
              <a:rPr lang="en-US" sz="1200" dirty="0" smtClean="0"/>
              <a:t> </a:t>
            </a:r>
            <a:r>
              <a:rPr lang="en-US" sz="1200" dirty="0" err="1" smtClean="0"/>
              <a:t>dite</a:t>
            </a:r>
            <a:r>
              <a:rPr lang="en-US" sz="1200" dirty="0" smtClean="0"/>
              <a:t>. </a:t>
            </a:r>
          </a:p>
          <a:p>
            <a:r>
              <a:rPr lang="en-US" sz="1200" dirty="0" err="1" smtClean="0"/>
              <a:t>Këto</a:t>
            </a:r>
            <a:r>
              <a:rPr lang="en-US" sz="1200" dirty="0" smtClean="0"/>
              <a:t> </a:t>
            </a:r>
            <a:r>
              <a:rPr lang="en-US" sz="1200" dirty="0" err="1" smtClean="0"/>
              <a:t>platforma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reja</a:t>
            </a:r>
            <a:r>
              <a:rPr lang="en-US" sz="1200" dirty="0" smtClean="0"/>
              <a:t> </a:t>
            </a:r>
            <a:r>
              <a:rPr lang="en-US" sz="1200" dirty="0" err="1" smtClean="0"/>
              <a:t>çoi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rënien</a:t>
            </a:r>
            <a:r>
              <a:rPr lang="en-US" sz="1200" dirty="0" smtClean="0"/>
              <a:t> e </a:t>
            </a:r>
            <a:r>
              <a:rPr lang="en-US" sz="1200" dirty="0" err="1" smtClean="0"/>
              <a:t>atyre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mëparshme</a:t>
            </a:r>
            <a:r>
              <a:rPr lang="en-US" sz="1200" dirty="0" smtClean="0"/>
              <a:t>. </a:t>
            </a:r>
            <a:endParaRPr lang="en-US" sz="1200" dirty="0" smtClean="0"/>
          </a:p>
          <a:p>
            <a:r>
              <a:rPr lang="en-US" sz="1200" dirty="0" smtClean="0"/>
              <a:t>Microsoft</a:t>
            </a:r>
            <a:r>
              <a:rPr lang="en-US" sz="1200" dirty="0" smtClean="0"/>
              <a:t>,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shembull</a:t>
            </a:r>
            <a:r>
              <a:rPr lang="en-US" sz="1200" dirty="0" smtClean="0"/>
              <a:t>, ka </a:t>
            </a:r>
            <a:r>
              <a:rPr lang="en-US" sz="1200" dirty="0" err="1" smtClean="0"/>
              <a:t>filluar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OS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ri</a:t>
            </a:r>
            <a:r>
              <a:rPr lang="en-US" sz="1200" dirty="0" smtClean="0"/>
              <a:t> </a:t>
            </a:r>
            <a:r>
              <a:rPr lang="en-US" sz="1200" dirty="0" err="1" smtClean="0"/>
              <a:t>nga</a:t>
            </a:r>
            <a:r>
              <a:rPr lang="en-US" sz="1200" dirty="0" smtClean="0"/>
              <a:t> e </a:t>
            </a:r>
            <a:r>
              <a:rPr lang="en-US" sz="1200" dirty="0" err="1" smtClean="0"/>
              <a:t>para</a:t>
            </a:r>
            <a:r>
              <a:rPr lang="en-US" sz="1200" dirty="0" smtClean="0"/>
              <a:t>,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quajtur</a:t>
            </a:r>
            <a:r>
              <a:rPr lang="en-US" sz="1200" dirty="0" smtClean="0"/>
              <a:t> Windows Phone. </a:t>
            </a:r>
            <a:endParaRPr lang="en-US" sz="1200" dirty="0" smtClean="0"/>
          </a:p>
          <a:p>
            <a:r>
              <a:rPr lang="en-US" sz="1200" dirty="0" smtClean="0"/>
              <a:t>Nokia </a:t>
            </a:r>
            <a:r>
              <a:rPr lang="en-US" sz="1200" dirty="0" err="1" smtClean="0"/>
              <a:t>braktisur</a:t>
            </a:r>
            <a:r>
              <a:rPr lang="en-US" sz="1200" dirty="0" smtClean="0"/>
              <a:t> </a:t>
            </a:r>
            <a:r>
              <a:rPr lang="en-US" sz="1200" dirty="0" err="1" smtClean="0"/>
              <a:t>Symbian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partneritet</a:t>
            </a:r>
            <a:r>
              <a:rPr lang="en-US" sz="1200" dirty="0" smtClean="0"/>
              <a:t> me Microsoft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përdorur</a:t>
            </a:r>
            <a:r>
              <a:rPr lang="en-US" sz="1200" dirty="0" smtClean="0"/>
              <a:t> Windows Phone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smartphones</a:t>
            </a:r>
            <a:r>
              <a:rPr lang="en-US" sz="1200" dirty="0" smtClean="0"/>
              <a:t> e </a:t>
            </a:r>
            <a:r>
              <a:rPr lang="en-US" sz="1200" dirty="0" err="1" smtClean="0"/>
              <a:t>saj</a:t>
            </a:r>
            <a:r>
              <a:rPr lang="en-US" sz="1200" dirty="0" smtClean="0"/>
              <a:t>. Windows Phone </a:t>
            </a:r>
            <a:r>
              <a:rPr lang="en-US" sz="1200" dirty="0" err="1" smtClean="0"/>
              <a:t>më</a:t>
            </a:r>
            <a:r>
              <a:rPr lang="en-US" sz="1200" dirty="0" smtClean="0"/>
              <a:t> pas u </a:t>
            </a:r>
            <a:r>
              <a:rPr lang="en-US" sz="1200" dirty="0" err="1" smtClean="0"/>
              <a:t>bë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tretë</a:t>
            </a:r>
            <a:r>
              <a:rPr lang="en-US" sz="1200" dirty="0" smtClean="0"/>
              <a:t> </a:t>
            </a:r>
            <a:r>
              <a:rPr lang="en-US" sz="1200" dirty="0" err="1" smtClean="0"/>
              <a:t>më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popullarizuar</a:t>
            </a:r>
            <a:r>
              <a:rPr lang="en-US" sz="1200" dirty="0" smtClean="0"/>
              <a:t> OS. </a:t>
            </a:r>
            <a:endParaRPr lang="en-US" sz="1200" dirty="0" smtClean="0"/>
          </a:p>
          <a:p>
            <a:r>
              <a:rPr lang="en-US" sz="1200" dirty="0" err="1" smtClean="0"/>
              <a:t>webOS</a:t>
            </a:r>
            <a:r>
              <a:rPr lang="en-US" sz="1200" dirty="0" smtClean="0"/>
              <a:t> </a:t>
            </a:r>
            <a:r>
              <a:rPr lang="en-US" sz="1200" dirty="0" smtClean="0"/>
              <a:t>Palm u </a:t>
            </a:r>
            <a:r>
              <a:rPr lang="en-US" sz="1200" dirty="0" err="1" smtClean="0"/>
              <a:t>ble</a:t>
            </a:r>
            <a:r>
              <a:rPr lang="en-US" sz="1200" dirty="0" smtClean="0"/>
              <a:t> </a:t>
            </a:r>
            <a:r>
              <a:rPr lang="en-US" sz="1200" dirty="0" err="1" smtClean="0"/>
              <a:t>nga</a:t>
            </a:r>
            <a:r>
              <a:rPr lang="en-US" sz="1200" dirty="0" smtClean="0"/>
              <a:t> Hewlett-Packard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më</a:t>
            </a:r>
            <a:r>
              <a:rPr lang="en-US" sz="1200" dirty="0" smtClean="0"/>
              <a:t> pas </a:t>
            </a:r>
            <a:r>
              <a:rPr lang="en-US" sz="1200" dirty="0" err="1" smtClean="0"/>
              <a:t>shiten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Samsung Electronics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përdorim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TV </a:t>
            </a:r>
            <a:r>
              <a:rPr lang="en-US" sz="1200" dirty="0" err="1" smtClean="0"/>
              <a:t>zgjuar</a:t>
            </a:r>
            <a:r>
              <a:rPr lang="en-US" sz="1200" dirty="0" smtClean="0"/>
              <a:t> LG. BlackBerry Limited,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njohur</a:t>
            </a:r>
            <a:r>
              <a:rPr lang="en-US" sz="1200" dirty="0" smtClean="0"/>
              <a:t> </a:t>
            </a:r>
            <a:r>
              <a:rPr lang="en-US" sz="1200" dirty="0" err="1" smtClean="0"/>
              <a:t>më</a:t>
            </a:r>
            <a:r>
              <a:rPr lang="en-US" sz="1200" dirty="0" smtClean="0"/>
              <a:t> </a:t>
            </a:r>
            <a:r>
              <a:rPr lang="en-US" sz="1200" dirty="0" err="1" smtClean="0"/>
              <a:t>parë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Research In Motion, </a:t>
            </a:r>
            <a:r>
              <a:rPr lang="en-US" sz="1200" dirty="0" err="1" smtClean="0"/>
              <a:t>gjithashtu</a:t>
            </a:r>
            <a:r>
              <a:rPr lang="en-US" sz="1200" dirty="0" smtClean="0"/>
              <a:t> </a:t>
            </a:r>
            <a:r>
              <a:rPr lang="en-US" sz="1200" dirty="0" err="1" smtClean="0"/>
              <a:t>bëri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platformë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re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bazuar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QNX, BlackBerry 10.</a:t>
            </a:r>
          </a:p>
          <a:p>
            <a:r>
              <a:rPr lang="en-US" sz="1200" dirty="0" err="1" smtClean="0"/>
              <a:t>Prekje</a:t>
            </a:r>
            <a:r>
              <a:rPr lang="en-US" sz="1200" dirty="0" smtClean="0"/>
              <a:t> capacitive </a:t>
            </a:r>
            <a:r>
              <a:rPr lang="en-US" sz="1200" dirty="0" err="1" smtClean="0"/>
              <a:t>ndryshuar</a:t>
            </a:r>
            <a:r>
              <a:rPr lang="en-US" sz="1200" dirty="0" smtClean="0"/>
              <a:t> </a:t>
            </a:r>
            <a:r>
              <a:rPr lang="en-US" sz="1200" dirty="0" err="1" smtClean="0"/>
              <a:t>edhe</a:t>
            </a:r>
            <a:r>
              <a:rPr lang="en-US" sz="1200" dirty="0" smtClean="0"/>
              <a:t> </a:t>
            </a:r>
            <a:r>
              <a:rPr lang="en-US" sz="1200" dirty="0" err="1" smtClean="0"/>
              <a:t>faktorë</a:t>
            </a:r>
            <a:r>
              <a:rPr lang="en-US" sz="1200" dirty="0" smtClean="0"/>
              <a:t> </a:t>
            </a:r>
            <a:r>
              <a:rPr lang="en-US" sz="1200" dirty="0" err="1" smtClean="0"/>
              <a:t>smartphone</a:t>
            </a:r>
            <a:r>
              <a:rPr lang="en-US" sz="1200" dirty="0" smtClean="0"/>
              <a:t> </a:t>
            </a:r>
            <a:r>
              <a:rPr lang="en-US" sz="1200" dirty="0" err="1" smtClean="0"/>
              <a:t>formë</a:t>
            </a:r>
            <a:r>
              <a:rPr lang="en-US" sz="1200" dirty="0" smtClean="0"/>
              <a:t>. </a:t>
            </a:r>
            <a:endParaRPr lang="en-US" sz="1200" dirty="0" smtClean="0"/>
          </a:p>
          <a:p>
            <a:r>
              <a:rPr lang="en-US" sz="1200" dirty="0" smtClean="0"/>
              <a:t>Para </a:t>
            </a:r>
            <a:r>
              <a:rPr lang="en-US" sz="1200" dirty="0" err="1" smtClean="0"/>
              <a:t>vitit</a:t>
            </a:r>
            <a:r>
              <a:rPr lang="en-US" sz="1200" dirty="0" smtClean="0"/>
              <a:t> 2007, </a:t>
            </a:r>
            <a:r>
              <a:rPr lang="en-US" sz="1200" dirty="0" err="1" smtClean="0"/>
              <a:t>ishte</a:t>
            </a:r>
            <a:r>
              <a:rPr lang="en-US" sz="1200" dirty="0" smtClean="0"/>
              <a:t> e </a:t>
            </a:r>
            <a:r>
              <a:rPr lang="en-US" sz="1200" dirty="0" err="1" smtClean="0"/>
              <a:t>zakonshme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pajisjet</a:t>
            </a:r>
            <a:r>
              <a:rPr lang="en-US" sz="1200" dirty="0" smtClean="0"/>
              <a:t> </a:t>
            </a:r>
            <a:r>
              <a:rPr lang="en-US" sz="1200" dirty="0" err="1" smtClean="0"/>
              <a:t>që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ketë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numerike</a:t>
            </a:r>
            <a:r>
              <a:rPr lang="en-US" sz="1200" dirty="0" smtClean="0"/>
              <a:t> </a:t>
            </a:r>
            <a:r>
              <a:rPr lang="en-US" sz="1200" dirty="0" err="1" smtClean="0"/>
              <a:t>tastiera</a:t>
            </a:r>
            <a:r>
              <a:rPr lang="en-US" sz="1200" dirty="0" smtClean="0"/>
              <a:t> </a:t>
            </a:r>
            <a:r>
              <a:rPr lang="en-US" sz="1200" dirty="0" err="1" smtClean="0"/>
              <a:t>fizike</a:t>
            </a:r>
            <a:r>
              <a:rPr lang="en-US" sz="1200" dirty="0" smtClean="0"/>
              <a:t> </a:t>
            </a:r>
            <a:r>
              <a:rPr lang="en-US" sz="1200" dirty="0" err="1" smtClean="0"/>
              <a:t>ose</a:t>
            </a:r>
            <a:r>
              <a:rPr lang="en-US" sz="1200" dirty="0" smtClean="0"/>
              <a:t> </a:t>
            </a:r>
            <a:r>
              <a:rPr lang="en-US" sz="1200" dirty="0" err="1" smtClean="0"/>
              <a:t>tastiere</a:t>
            </a:r>
            <a:r>
              <a:rPr lang="en-US" sz="1200" dirty="0" smtClean="0"/>
              <a:t> QWERTY </a:t>
            </a:r>
            <a:r>
              <a:rPr lang="en-US" sz="1200" dirty="0" err="1" smtClean="0"/>
              <a:t>fizike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ose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candybar</a:t>
            </a:r>
            <a:r>
              <a:rPr lang="en-US" sz="1200" dirty="0" smtClean="0"/>
              <a:t> </a:t>
            </a:r>
            <a:r>
              <a:rPr lang="en-US" sz="1200" dirty="0" err="1" smtClean="0"/>
              <a:t>apo</a:t>
            </a:r>
            <a:r>
              <a:rPr lang="en-US" sz="1200" dirty="0" smtClean="0"/>
              <a:t> </a:t>
            </a:r>
            <a:r>
              <a:rPr lang="en-US" sz="1200" dirty="0" err="1" smtClean="0"/>
              <a:t>rrëshqitje</a:t>
            </a:r>
            <a:r>
              <a:rPr lang="en-US" sz="1200" dirty="0" smtClean="0"/>
              <a:t> </a:t>
            </a:r>
            <a:r>
              <a:rPr lang="en-US" sz="1200" dirty="0" err="1" smtClean="0"/>
              <a:t>faktor</a:t>
            </a:r>
            <a:r>
              <a:rPr lang="en-US" sz="1200" dirty="0" smtClean="0"/>
              <a:t> </a:t>
            </a:r>
            <a:r>
              <a:rPr lang="en-US" sz="1200" dirty="0" err="1" smtClean="0"/>
              <a:t>formë</a:t>
            </a:r>
            <a:r>
              <a:rPr lang="en-US" sz="1200" dirty="0" smtClean="0"/>
              <a:t>. </a:t>
            </a:r>
            <a:r>
              <a:rPr lang="en-US" sz="1200" dirty="0" err="1" smtClean="0"/>
              <a:t>Megjithatë</a:t>
            </a:r>
            <a:r>
              <a:rPr lang="en-US" sz="1200" dirty="0" smtClean="0"/>
              <a:t>, </a:t>
            </a:r>
            <a:r>
              <a:rPr lang="en-US" sz="1200" dirty="0" err="1" smtClean="0"/>
              <a:t>deri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vitin</a:t>
            </a:r>
            <a:r>
              <a:rPr lang="en-US" sz="1200" dirty="0" smtClean="0"/>
              <a:t> 2010, </a:t>
            </a:r>
            <a:r>
              <a:rPr lang="en-US" sz="1200" dirty="0" err="1" smtClean="0"/>
              <a:t>nuk</a:t>
            </a:r>
            <a:r>
              <a:rPr lang="en-US" sz="1200" dirty="0" smtClean="0"/>
              <a:t> ka </a:t>
            </a:r>
            <a:r>
              <a:rPr lang="en-US" sz="1200" dirty="0" err="1" smtClean="0"/>
              <a:t>pasur</a:t>
            </a:r>
            <a:r>
              <a:rPr lang="en-US" sz="1200" dirty="0" smtClean="0"/>
              <a:t> </a:t>
            </a:r>
            <a:r>
              <a:rPr lang="en-US" sz="1200" dirty="0" err="1" smtClean="0"/>
              <a:t>smartphones</a:t>
            </a:r>
            <a:r>
              <a:rPr lang="en-US" sz="1200" dirty="0" smtClean="0"/>
              <a:t> top-</a:t>
            </a:r>
            <a:r>
              <a:rPr lang="en-US" sz="1200" dirty="0" err="1" smtClean="0"/>
              <a:t>shitjen</a:t>
            </a:r>
            <a:r>
              <a:rPr lang="en-US" sz="1200" dirty="0" smtClean="0"/>
              <a:t> me keypads </a:t>
            </a:r>
            <a:r>
              <a:rPr lang="en-US" sz="1200" dirty="0" err="1" smtClean="0"/>
              <a:t>fizike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724400"/>
          </a:xfrm>
        </p:spPr>
        <p:txBody>
          <a:bodyPr>
            <a:noAutofit/>
          </a:bodyPr>
          <a:lstStyle/>
          <a:p>
            <a:r>
              <a:rPr lang="en-US" sz="1200" b="1" dirty="0" err="1" smtClean="0"/>
              <a:t>Zhvillimet</a:t>
            </a:r>
            <a:r>
              <a:rPr lang="en-US" sz="1200" b="1" dirty="0" smtClean="0"/>
              <a:t> e </a:t>
            </a:r>
            <a:r>
              <a:rPr lang="en-US" sz="1200" b="1" dirty="0" err="1" smtClean="0"/>
              <a:t>fundit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teknologjike</a:t>
            </a:r>
            <a:r>
              <a:rPr lang="en-US" sz="1200" b="1" dirty="0" smtClean="0"/>
              <a:t>.</a:t>
            </a:r>
            <a:endParaRPr lang="en-US" sz="1200" b="1" dirty="0" smtClean="0"/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vitin</a:t>
            </a:r>
            <a:r>
              <a:rPr lang="en-US" sz="1200" dirty="0" smtClean="0"/>
              <a:t> 2013, </a:t>
            </a:r>
            <a:r>
              <a:rPr lang="en-US" sz="1200" dirty="0" err="1" smtClean="0"/>
              <a:t>kompania</a:t>
            </a:r>
            <a:r>
              <a:rPr lang="en-US" sz="1200" dirty="0" smtClean="0"/>
              <a:t> </a:t>
            </a:r>
            <a:r>
              <a:rPr lang="en-US" sz="1200" dirty="0" err="1" smtClean="0"/>
              <a:t>filloi</a:t>
            </a:r>
            <a:r>
              <a:rPr lang="en-US" sz="1200" dirty="0" smtClean="0"/>
              <a:t> </a:t>
            </a:r>
            <a:r>
              <a:rPr lang="en-US" sz="1200" dirty="0" err="1" smtClean="0"/>
              <a:t>Fairphone</a:t>
            </a:r>
            <a:r>
              <a:rPr lang="en-US" sz="1200" dirty="0" smtClean="0"/>
              <a:t> </a:t>
            </a:r>
            <a:r>
              <a:rPr lang="en-US" sz="1200" dirty="0" err="1" smtClean="0"/>
              <a:t>parë</a:t>
            </a:r>
            <a:r>
              <a:rPr lang="en-US" sz="1200" dirty="0" smtClean="0"/>
              <a:t> "</a:t>
            </a:r>
            <a:r>
              <a:rPr lang="en-US" sz="1200" dirty="0" err="1" smtClean="0"/>
              <a:t>etike</a:t>
            </a:r>
            <a:r>
              <a:rPr lang="en-US" sz="1200" dirty="0" smtClean="0"/>
              <a:t> </a:t>
            </a:r>
            <a:r>
              <a:rPr lang="en-US" sz="1200" dirty="0" err="1" smtClean="0"/>
              <a:t>shoqërore</a:t>
            </a:r>
            <a:r>
              <a:rPr lang="en-US" sz="1200" dirty="0" smtClean="0"/>
              <a:t>" </a:t>
            </a:r>
            <a:r>
              <a:rPr lang="en-US" sz="1200" dirty="0" err="1" smtClean="0"/>
              <a:t>smartphone</a:t>
            </a:r>
            <a:r>
              <a:rPr lang="en-US" sz="1200" dirty="0" smtClean="0"/>
              <a:t> e </a:t>
            </a:r>
            <a:r>
              <a:rPr lang="en-US" sz="1200" dirty="0" err="1" smtClean="0"/>
              <a:t>saj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festivalin</a:t>
            </a:r>
            <a:r>
              <a:rPr lang="en-US" sz="1200" dirty="0" smtClean="0"/>
              <a:t> e </a:t>
            </a:r>
            <a:r>
              <a:rPr lang="en-US" sz="1200" dirty="0" err="1" smtClean="0"/>
              <a:t>Dizajnit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Londër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adresuar</a:t>
            </a:r>
            <a:r>
              <a:rPr lang="en-US" sz="1200" dirty="0" smtClean="0"/>
              <a:t> </a:t>
            </a:r>
            <a:r>
              <a:rPr lang="en-US" sz="1200" dirty="0" err="1" smtClean="0"/>
              <a:t>shqetësimet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lidhje</a:t>
            </a:r>
            <a:r>
              <a:rPr lang="en-US" sz="1200" dirty="0" smtClean="0"/>
              <a:t> me </a:t>
            </a:r>
            <a:r>
              <a:rPr lang="en-US" sz="1200" dirty="0" err="1" smtClean="0"/>
              <a:t>ndihmuese</a:t>
            </a:r>
            <a:r>
              <a:rPr lang="en-US" sz="1200" dirty="0" smtClean="0"/>
              <a:t> e </a:t>
            </a:r>
            <a:r>
              <a:rPr lang="en-US" sz="1200" dirty="0" err="1" smtClean="0"/>
              <a:t>materialeve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prodhim</a:t>
            </a:r>
            <a:r>
              <a:rPr lang="en-US" sz="1200" dirty="0" smtClean="0"/>
              <a:t>. </a:t>
            </a:r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fund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vitit</a:t>
            </a:r>
            <a:r>
              <a:rPr lang="en-US" sz="1200" dirty="0" smtClean="0"/>
              <a:t> 2013, </a:t>
            </a:r>
            <a:r>
              <a:rPr lang="en-US" sz="1200" dirty="0" err="1" smtClean="0"/>
              <a:t>QSAlpha</a:t>
            </a:r>
            <a:r>
              <a:rPr lang="en-US" sz="1200" dirty="0" smtClean="0"/>
              <a:t> </a:t>
            </a:r>
            <a:r>
              <a:rPr lang="en-US" sz="1200" dirty="0" err="1" smtClean="0"/>
              <a:t>filloi</a:t>
            </a:r>
            <a:r>
              <a:rPr lang="en-US" sz="1200" dirty="0" smtClean="0"/>
              <a:t> </a:t>
            </a:r>
            <a:r>
              <a:rPr lang="en-US" sz="1200" dirty="0" err="1" smtClean="0"/>
              <a:t>prodhimin</a:t>
            </a:r>
            <a:r>
              <a:rPr lang="en-US" sz="1200" dirty="0" smtClean="0"/>
              <a:t> e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smartphone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projektuar</a:t>
            </a:r>
            <a:r>
              <a:rPr lang="en-US" sz="1200" dirty="0" smtClean="0"/>
              <a:t> </a:t>
            </a:r>
            <a:r>
              <a:rPr lang="en-US" sz="1200" dirty="0" err="1" smtClean="0"/>
              <a:t>tërësisht</a:t>
            </a:r>
            <a:r>
              <a:rPr lang="en-US" sz="1200" dirty="0" smtClean="0"/>
              <a:t> </a:t>
            </a:r>
            <a:r>
              <a:rPr lang="en-US" sz="1200" dirty="0" err="1" smtClean="0"/>
              <a:t>rreth</a:t>
            </a:r>
            <a:r>
              <a:rPr lang="en-US" sz="1200" dirty="0" smtClean="0"/>
              <a:t> </a:t>
            </a:r>
            <a:r>
              <a:rPr lang="en-US" sz="1200" dirty="0" err="1" smtClean="0"/>
              <a:t>sigurisë</a:t>
            </a:r>
            <a:r>
              <a:rPr lang="en-US" sz="1200" dirty="0" smtClean="0"/>
              <a:t>, encryption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mbrojtjen</a:t>
            </a:r>
            <a:r>
              <a:rPr lang="en-US" sz="1200" dirty="0" smtClean="0"/>
              <a:t> e </a:t>
            </a:r>
            <a:r>
              <a:rPr lang="en-US" sz="1200" dirty="0" err="1" smtClean="0"/>
              <a:t>identitetit</a:t>
            </a:r>
            <a:r>
              <a:rPr lang="en-US" sz="1200" dirty="0" smtClean="0"/>
              <a:t>. </a:t>
            </a:r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dhjetor</a:t>
            </a:r>
            <a:r>
              <a:rPr lang="en-US" sz="1200" dirty="0" smtClean="0"/>
              <a:t> 2013, </a:t>
            </a:r>
            <a:r>
              <a:rPr lang="en-US" sz="1200" dirty="0" err="1" smtClean="0"/>
              <a:t>smartphones</a:t>
            </a:r>
            <a:r>
              <a:rPr lang="en-US" sz="1200" dirty="0" smtClean="0"/>
              <a:t> e </a:t>
            </a:r>
            <a:r>
              <a:rPr lang="en-US" sz="1200" dirty="0" err="1" smtClean="0"/>
              <a:t>parë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lakuar</a:t>
            </a:r>
            <a:r>
              <a:rPr lang="en-US" sz="1200" dirty="0" smtClean="0"/>
              <a:t> OLED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botë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teknologjisë</a:t>
            </a:r>
            <a:r>
              <a:rPr lang="en-US" sz="1200" dirty="0" smtClean="0"/>
              <a:t> </a:t>
            </a:r>
            <a:r>
              <a:rPr lang="en-US" sz="1200" dirty="0" err="1" smtClean="0"/>
              <a:t>janë</a:t>
            </a:r>
            <a:r>
              <a:rPr lang="en-US" sz="1200" dirty="0" smtClean="0"/>
              <a:t> </a:t>
            </a:r>
            <a:r>
              <a:rPr lang="en-US" sz="1200" dirty="0" err="1" smtClean="0"/>
              <a:t>futur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tregun</a:t>
            </a:r>
            <a:r>
              <a:rPr lang="en-US" sz="1200" dirty="0" smtClean="0"/>
              <a:t> me </a:t>
            </a:r>
            <a:r>
              <a:rPr lang="en-US" sz="1200" dirty="0" err="1" smtClean="0"/>
              <a:t>pakicë</a:t>
            </a:r>
            <a:r>
              <a:rPr lang="en-US" sz="1200" dirty="0" smtClean="0"/>
              <a:t> me </a:t>
            </a:r>
            <a:r>
              <a:rPr lang="en-US" sz="1200" dirty="0" err="1" smtClean="0"/>
              <a:t>shitjen</a:t>
            </a:r>
            <a:r>
              <a:rPr lang="en-US" sz="1200" dirty="0" smtClean="0"/>
              <a:t> e Galaxy Round Samsung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modelet</a:t>
            </a:r>
            <a:r>
              <a:rPr lang="en-US" sz="1200" dirty="0" smtClean="0"/>
              <a:t> e LG G </a:t>
            </a:r>
            <a:r>
              <a:rPr lang="en-US" sz="1200" dirty="0" err="1" smtClean="0"/>
              <a:t>përkul</a:t>
            </a:r>
            <a:r>
              <a:rPr lang="en-US" sz="1200" dirty="0" smtClean="0"/>
              <a:t>. </a:t>
            </a:r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fillim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vitit</a:t>
            </a:r>
            <a:r>
              <a:rPr lang="en-US" sz="1200" dirty="0" smtClean="0"/>
              <a:t> 2014, </a:t>
            </a:r>
            <a:r>
              <a:rPr lang="en-US" sz="1200" dirty="0" err="1" smtClean="0"/>
              <a:t>smartphones</a:t>
            </a:r>
            <a:r>
              <a:rPr lang="en-US" sz="1200" dirty="0" smtClean="0"/>
              <a:t> </a:t>
            </a:r>
            <a:r>
              <a:rPr lang="en-US" sz="1200" dirty="0" err="1" smtClean="0"/>
              <a:t>janë</a:t>
            </a:r>
            <a:r>
              <a:rPr lang="en-US" sz="1200" dirty="0" smtClean="0"/>
              <a:t> </a:t>
            </a:r>
            <a:r>
              <a:rPr lang="en-US" sz="1200" dirty="0" err="1" smtClean="0"/>
              <a:t>filluar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përdorin</a:t>
            </a:r>
            <a:r>
              <a:rPr lang="en-US" sz="1200" dirty="0" smtClean="0"/>
              <a:t> Quad HD (2K) 2560x1440 </a:t>
            </a:r>
            <a:r>
              <a:rPr lang="en-US" sz="1200" dirty="0" err="1" smtClean="0"/>
              <a:t>mbi</a:t>
            </a:r>
            <a:r>
              <a:rPr lang="en-US" sz="1200" dirty="0" smtClean="0"/>
              <a:t> 5.5 "</a:t>
            </a:r>
            <a:r>
              <a:rPr lang="en-US" sz="1200" dirty="0" err="1" smtClean="0"/>
              <a:t>ekranet</a:t>
            </a:r>
            <a:r>
              <a:rPr lang="en-US" sz="1200" dirty="0" smtClean="0"/>
              <a:t> me </a:t>
            </a:r>
            <a:r>
              <a:rPr lang="en-US" sz="1200" dirty="0" err="1" smtClean="0"/>
              <a:t>deri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534 PPI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pajisjet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G3 LG e </a:t>
            </a:r>
            <a:r>
              <a:rPr lang="en-US" sz="1200" dirty="0" err="1" smtClean="0"/>
              <a:t>cila</a:t>
            </a:r>
            <a:r>
              <a:rPr lang="en-US" sz="1200" dirty="0" smtClean="0"/>
              <a:t> </a:t>
            </a:r>
            <a:r>
              <a:rPr lang="en-US" sz="1200" dirty="0" err="1" smtClean="0"/>
              <a:t>është</a:t>
            </a:r>
            <a:r>
              <a:rPr lang="en-US" sz="1200" dirty="0" smtClean="0"/>
              <a:t>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përmirësim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dukshëm</a:t>
            </a:r>
            <a:r>
              <a:rPr lang="en-US" sz="1200" dirty="0" smtClean="0"/>
              <a:t> </a:t>
            </a:r>
            <a:r>
              <a:rPr lang="en-US" sz="1200" dirty="0" err="1" smtClean="0"/>
              <a:t>mbi</a:t>
            </a:r>
            <a:r>
              <a:rPr lang="en-US" sz="1200" dirty="0" smtClean="0"/>
              <a:t> </a:t>
            </a:r>
            <a:r>
              <a:rPr lang="en-US" sz="1200" dirty="0" err="1" smtClean="0"/>
              <a:t>retinë</a:t>
            </a:r>
            <a:r>
              <a:rPr lang="en-US" sz="1200" dirty="0" smtClean="0"/>
              <a:t> Display Apple. </a:t>
            </a:r>
            <a:endParaRPr lang="en-US" sz="1200" dirty="0" smtClean="0"/>
          </a:p>
          <a:p>
            <a:r>
              <a:rPr lang="en-US" sz="1200" dirty="0" smtClean="0"/>
              <a:t>Quad </a:t>
            </a:r>
            <a:r>
              <a:rPr lang="en-US" sz="1200" dirty="0" smtClean="0"/>
              <a:t>HD </a:t>
            </a:r>
            <a:r>
              <a:rPr lang="en-US" sz="1200" dirty="0" err="1" smtClean="0"/>
              <a:t>është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përdorur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televizionet</a:t>
            </a:r>
            <a:r>
              <a:rPr lang="en-US" sz="1200" dirty="0" smtClean="0"/>
              <a:t> </a:t>
            </a:r>
            <a:r>
              <a:rPr lang="en-US" sz="1200" dirty="0" err="1" smtClean="0"/>
              <a:t>avancuar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kompjuter</a:t>
            </a:r>
            <a:r>
              <a:rPr lang="en-US" sz="1200" dirty="0" smtClean="0"/>
              <a:t> </a:t>
            </a:r>
            <a:r>
              <a:rPr lang="en-US" sz="1200" dirty="0" err="1" smtClean="0"/>
              <a:t>vëzhgues</a:t>
            </a:r>
            <a:r>
              <a:rPr lang="en-US" sz="1200" dirty="0" smtClean="0"/>
              <a:t>, </a:t>
            </a:r>
            <a:r>
              <a:rPr lang="en-US" sz="1200" dirty="0" err="1" smtClean="0"/>
              <a:t>por</a:t>
            </a:r>
            <a:r>
              <a:rPr lang="en-US" sz="1200" dirty="0" smtClean="0"/>
              <a:t> me 110 PPI, </a:t>
            </a:r>
            <a:r>
              <a:rPr lang="en-US" sz="1200" dirty="0" err="1" smtClean="0"/>
              <a:t>ose</a:t>
            </a:r>
            <a:r>
              <a:rPr lang="en-US" sz="1200" dirty="0" smtClean="0"/>
              <a:t> </a:t>
            </a:r>
            <a:r>
              <a:rPr lang="en-US" sz="1200" dirty="0" err="1" smtClean="0"/>
              <a:t>më</a:t>
            </a:r>
            <a:r>
              <a:rPr lang="en-US" sz="1200" dirty="0" smtClean="0"/>
              <a:t> </a:t>
            </a:r>
            <a:r>
              <a:rPr lang="en-US" sz="1200" dirty="0" err="1" smtClean="0"/>
              <a:t>pak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ekrane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tilla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mëdha</a:t>
            </a:r>
            <a:r>
              <a:rPr lang="en-US" sz="1200" dirty="0" smtClean="0"/>
              <a:t>. [35]</a:t>
            </a:r>
          </a:p>
          <a:p>
            <a:r>
              <a:rPr lang="en-US" sz="1200" dirty="0" err="1" smtClean="0"/>
              <a:t>Që</a:t>
            </a:r>
            <a:r>
              <a:rPr lang="en-US" sz="1200" dirty="0" smtClean="0"/>
              <a:t> </a:t>
            </a:r>
            <a:r>
              <a:rPr lang="en-US" sz="1200" dirty="0" err="1" smtClean="0"/>
              <a:t>nga</a:t>
            </a:r>
            <a:r>
              <a:rPr lang="en-US" sz="1200" dirty="0" smtClean="0"/>
              <a:t> </a:t>
            </a:r>
            <a:r>
              <a:rPr lang="en-US" sz="1200" dirty="0" err="1" smtClean="0"/>
              <a:t>vitit</a:t>
            </a:r>
            <a:r>
              <a:rPr lang="en-US" sz="1200" dirty="0" smtClean="0"/>
              <a:t> 2014, </a:t>
            </a:r>
            <a:r>
              <a:rPr lang="en-US" sz="1200" dirty="0" err="1" smtClean="0"/>
              <a:t>rrjetet</a:t>
            </a:r>
            <a:r>
              <a:rPr lang="en-US" sz="1200" dirty="0" smtClean="0"/>
              <a:t> Wi-Fi </a:t>
            </a:r>
            <a:r>
              <a:rPr lang="en-US" sz="1200" dirty="0" err="1" smtClean="0"/>
              <a:t>janë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përdorur</a:t>
            </a:r>
            <a:r>
              <a:rPr lang="en-US" sz="1200" dirty="0" smtClean="0"/>
              <a:t> </a:t>
            </a:r>
            <a:r>
              <a:rPr lang="en-US" sz="1200" dirty="0" err="1" smtClean="0"/>
              <a:t>shumë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smartphones</a:t>
            </a:r>
            <a:r>
              <a:rPr lang="en-US" sz="1200" dirty="0" smtClean="0"/>
              <a:t>. Si Wi-Fi </a:t>
            </a:r>
            <a:r>
              <a:rPr lang="en-US" sz="1200" dirty="0" err="1" smtClean="0"/>
              <a:t>bëhet</a:t>
            </a:r>
            <a:r>
              <a:rPr lang="en-US" sz="1200" dirty="0" smtClean="0"/>
              <a:t> </a:t>
            </a:r>
            <a:r>
              <a:rPr lang="en-US" sz="1200" dirty="0" err="1" smtClean="0"/>
              <a:t>më</a:t>
            </a:r>
            <a:r>
              <a:rPr lang="en-US" sz="1200" dirty="0" smtClean="0"/>
              <a:t> e </a:t>
            </a:r>
            <a:r>
              <a:rPr lang="en-US" sz="1200" dirty="0" err="1" smtClean="0"/>
              <a:t>përhapur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më</a:t>
            </a:r>
            <a:r>
              <a:rPr lang="en-US" sz="1200" dirty="0" smtClean="0"/>
              <a:t> e </a:t>
            </a:r>
            <a:r>
              <a:rPr lang="en-US" sz="1200" dirty="0" err="1" smtClean="0"/>
              <a:t>lehtë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lidhur</a:t>
            </a:r>
            <a:r>
              <a:rPr lang="en-US" sz="1200" dirty="0" smtClean="0"/>
              <a:t>, </a:t>
            </a:r>
            <a:r>
              <a:rPr lang="en-US" sz="1200" dirty="0" err="1" smtClean="0"/>
              <a:t>shërbimet</a:t>
            </a:r>
            <a:r>
              <a:rPr lang="en-US" sz="1200" dirty="0" smtClean="0"/>
              <a:t> </a:t>
            </a:r>
            <a:r>
              <a:rPr lang="en-US" sz="1200" dirty="0" err="1" smtClean="0"/>
              <a:t>telefonike</a:t>
            </a:r>
            <a:r>
              <a:rPr lang="en-US" sz="1200" dirty="0" smtClean="0"/>
              <a:t> Wi-Fi do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fillojë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marrë</a:t>
            </a:r>
            <a:r>
              <a:rPr lang="en-US" sz="1200" dirty="0" smtClean="0"/>
              <a:t> </a:t>
            </a:r>
            <a:r>
              <a:rPr lang="en-US" sz="1200" dirty="0" err="1" smtClean="0"/>
              <a:t>jashtë</a:t>
            </a:r>
            <a:r>
              <a:rPr lang="en-US" sz="1200" dirty="0" smtClean="0"/>
              <a:t>. </a:t>
            </a:r>
          </a:p>
          <a:p>
            <a:r>
              <a:rPr lang="en-US" sz="1200" dirty="0" err="1" smtClean="0"/>
              <a:t>Smartphones</a:t>
            </a:r>
            <a:r>
              <a:rPr lang="en-US" sz="1200" dirty="0" smtClean="0"/>
              <a:t> </a:t>
            </a:r>
            <a:r>
              <a:rPr lang="en-US" sz="1200" dirty="0" err="1" smtClean="0"/>
              <a:t>janë</a:t>
            </a:r>
            <a:r>
              <a:rPr lang="en-US" sz="1200" dirty="0" smtClean="0"/>
              <a:t> </a:t>
            </a:r>
            <a:r>
              <a:rPr lang="en-US" sz="1200" dirty="0" err="1" smtClean="0"/>
              <a:t>integruar</a:t>
            </a:r>
            <a:r>
              <a:rPr lang="en-US" sz="1200" dirty="0" smtClean="0"/>
              <a:t> </a:t>
            </a:r>
            <a:r>
              <a:rPr lang="en-US" sz="1200" dirty="0" err="1" smtClean="0"/>
              <a:t>gjithnjë</a:t>
            </a:r>
            <a:r>
              <a:rPr lang="en-US" sz="1200" dirty="0" smtClean="0"/>
              <a:t> e </a:t>
            </a:r>
            <a:r>
              <a:rPr lang="en-US" sz="1200" dirty="0" err="1" smtClean="0"/>
              <a:t>më</a:t>
            </a:r>
            <a:r>
              <a:rPr lang="en-US" sz="1200" dirty="0" smtClean="0"/>
              <a:t> </a:t>
            </a:r>
            <a:r>
              <a:rPr lang="en-US" sz="1200" dirty="0" err="1" smtClean="0"/>
              <a:t>shumë</a:t>
            </a:r>
            <a:r>
              <a:rPr lang="en-US" sz="1200" dirty="0" smtClean="0"/>
              <a:t> me </a:t>
            </a:r>
            <a:r>
              <a:rPr lang="en-US" sz="1200" dirty="0" err="1" smtClean="0"/>
              <a:t>përdorime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përditshme</a:t>
            </a:r>
            <a:r>
              <a:rPr lang="en-US" sz="1200" dirty="0" smtClean="0"/>
              <a:t>. </a:t>
            </a:r>
            <a:endParaRPr lang="en-US" sz="1200" dirty="0" smtClean="0"/>
          </a:p>
          <a:p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shembull</a:t>
            </a:r>
            <a:r>
              <a:rPr lang="en-US" sz="1200" dirty="0" smtClean="0"/>
              <a:t>, </a:t>
            </a:r>
            <a:r>
              <a:rPr lang="en-US" sz="1200" dirty="0" err="1" smtClean="0"/>
              <a:t>kartat</a:t>
            </a:r>
            <a:r>
              <a:rPr lang="en-US" sz="1200" dirty="0" smtClean="0"/>
              <a:t> e </a:t>
            </a:r>
            <a:r>
              <a:rPr lang="en-US" sz="1200" dirty="0" err="1" smtClean="0"/>
              <a:t>kreditit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pagesat</a:t>
            </a:r>
            <a:r>
              <a:rPr lang="en-US" sz="1200" dirty="0" smtClean="0"/>
              <a:t> mobile </a:t>
            </a:r>
            <a:r>
              <a:rPr lang="en-US" sz="1200" dirty="0" err="1" smtClean="0"/>
              <a:t>janë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integruar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smartphones</a:t>
            </a:r>
            <a:r>
              <a:rPr lang="en-US" sz="1200" dirty="0" smtClean="0"/>
              <a:t>, </a:t>
            </a:r>
            <a:r>
              <a:rPr lang="en-US" sz="1200" dirty="0" err="1" smtClean="0"/>
              <a:t>ku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përdoruesit</a:t>
            </a:r>
            <a:r>
              <a:rPr lang="en-US" sz="1200" dirty="0" smtClean="0"/>
              <a:t> </a:t>
            </a:r>
            <a:r>
              <a:rPr lang="en-US" sz="1200" dirty="0" err="1" smtClean="0"/>
              <a:t>mund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dërgojnë</a:t>
            </a:r>
            <a:r>
              <a:rPr lang="en-US" sz="1200" dirty="0" smtClean="0"/>
              <a:t> </a:t>
            </a:r>
            <a:r>
              <a:rPr lang="en-US" sz="1200" dirty="0" err="1" smtClean="0"/>
              <a:t>pagesat</a:t>
            </a:r>
            <a:r>
              <a:rPr lang="en-US" sz="1200" dirty="0" smtClean="0"/>
              <a:t> e </a:t>
            </a:r>
            <a:r>
              <a:rPr lang="en-US" sz="1200" dirty="0" err="1" smtClean="0"/>
              <a:t>parave</a:t>
            </a:r>
            <a:r>
              <a:rPr lang="en-US" sz="1200" dirty="0" smtClean="0"/>
              <a:t> me </a:t>
            </a:r>
            <a:r>
              <a:rPr lang="en-US" sz="1200" dirty="0" err="1" smtClean="0"/>
              <a:t>anë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aplikacioneve</a:t>
            </a:r>
            <a:r>
              <a:rPr lang="en-US" sz="1200" dirty="0" smtClean="0"/>
              <a:t> </a:t>
            </a:r>
            <a:r>
              <a:rPr lang="en-US" sz="1200" dirty="0" err="1" smtClean="0"/>
              <a:t>smartphone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platformat</a:t>
            </a:r>
            <a:r>
              <a:rPr lang="en-US" sz="1200" dirty="0" smtClean="0"/>
              <a:t> MSA</a:t>
            </a:r>
            <a:r>
              <a:rPr lang="en-US" sz="1200" dirty="0" smtClean="0"/>
              <a:t>.</a:t>
            </a:r>
          </a:p>
          <a:p>
            <a:endParaRPr lang="en-US" sz="1200" dirty="0" smtClean="0"/>
          </a:p>
          <a:p>
            <a:r>
              <a:rPr lang="en-US" sz="1200" dirty="0" smtClean="0"/>
              <a:t>Microsoft </a:t>
            </a:r>
            <a:r>
              <a:rPr lang="en-US" sz="1200" dirty="0" err="1" smtClean="0"/>
              <a:t>Lumia</a:t>
            </a:r>
            <a:r>
              <a:rPr lang="en-US" sz="1200" dirty="0" smtClean="0"/>
              <a:t> 950XL </a:t>
            </a:r>
            <a:r>
              <a:rPr lang="en-US" sz="1200" dirty="0" err="1" smtClean="0"/>
              <a:t>ishte</a:t>
            </a:r>
            <a:r>
              <a:rPr lang="en-US" sz="1200" dirty="0" smtClean="0"/>
              <a:t> </a:t>
            </a:r>
            <a:r>
              <a:rPr lang="en-US" sz="1200" dirty="0" err="1" smtClean="0"/>
              <a:t>telefonin</a:t>
            </a:r>
            <a:r>
              <a:rPr lang="en-US" sz="1200" dirty="0" smtClean="0"/>
              <a:t> e </a:t>
            </a:r>
            <a:r>
              <a:rPr lang="en-US" sz="1200" dirty="0" err="1" smtClean="0"/>
              <a:t>parë</a:t>
            </a:r>
            <a:r>
              <a:rPr lang="en-US" sz="1200" dirty="0" smtClean="0"/>
              <a:t> </a:t>
            </a:r>
            <a:r>
              <a:rPr lang="en-US" sz="1200" dirty="0" err="1" smtClean="0"/>
              <a:t>që</a:t>
            </a:r>
            <a:r>
              <a:rPr lang="en-US" sz="1200" dirty="0" smtClean="0"/>
              <a:t> </a:t>
            </a:r>
            <a:r>
              <a:rPr lang="en-US" sz="1200" dirty="0" err="1" smtClean="0"/>
              <a:t>keni</a:t>
            </a:r>
            <a:r>
              <a:rPr lang="en-US" sz="1200" dirty="0" smtClean="0"/>
              <a:t> Windows </a:t>
            </a:r>
            <a:r>
              <a:rPr lang="en-US" sz="1200" dirty="0" smtClean="0"/>
              <a:t>Continuum.</a:t>
            </a:r>
            <a:endParaRPr lang="en-US" sz="1200" dirty="0" smtClean="0"/>
          </a:p>
          <a:p>
            <a:r>
              <a:rPr lang="en-US" sz="1200" dirty="0" err="1" smtClean="0"/>
              <a:t>Disa</a:t>
            </a:r>
            <a:r>
              <a:rPr lang="en-US" sz="1200" dirty="0" smtClean="0"/>
              <a:t> </a:t>
            </a:r>
            <a:r>
              <a:rPr lang="en-US" sz="1200" dirty="0" err="1" smtClean="0"/>
              <a:t>smartphones</a:t>
            </a:r>
            <a:r>
              <a:rPr lang="en-US" sz="1200" dirty="0" smtClean="0"/>
              <a:t> </a:t>
            </a:r>
            <a:r>
              <a:rPr lang="en-US" sz="1200" dirty="0" err="1" smtClean="0"/>
              <a:t>mund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kategorizohen</a:t>
            </a:r>
            <a:r>
              <a:rPr lang="en-US" sz="1200" dirty="0" smtClean="0"/>
              <a:t> </a:t>
            </a:r>
            <a:r>
              <a:rPr lang="en-US" sz="1200" dirty="0" err="1" smtClean="0"/>
              <a:t>si</a:t>
            </a:r>
            <a:r>
              <a:rPr lang="en-US" sz="1200" dirty="0" smtClean="0"/>
              <a:t> fund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lartë</a:t>
            </a:r>
            <a:r>
              <a:rPr lang="en-US" sz="1200" dirty="0" smtClean="0"/>
              <a:t> </a:t>
            </a:r>
            <a:r>
              <a:rPr lang="en-US" sz="1200" dirty="0" err="1" smtClean="0"/>
              <a:t>kamera</a:t>
            </a:r>
            <a:r>
              <a:rPr lang="en-US" sz="1200" dirty="0" smtClean="0"/>
              <a:t> </a:t>
            </a:r>
            <a:r>
              <a:rPr lang="en-US" sz="1200" dirty="0" err="1" smtClean="0"/>
              <a:t>pikë-dhe-xhiruar</a:t>
            </a:r>
            <a:r>
              <a:rPr lang="en-US" sz="1200" dirty="0" smtClean="0"/>
              <a:t> me </a:t>
            </a:r>
            <a:r>
              <a:rPr lang="en-US" sz="1200" dirty="0" err="1" smtClean="0"/>
              <a:t>sensorë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mëdha</a:t>
            </a:r>
            <a:r>
              <a:rPr lang="en-US" sz="1200" dirty="0" smtClean="0"/>
              <a:t> </a:t>
            </a:r>
            <a:r>
              <a:rPr lang="en-US" sz="1200" dirty="0" err="1" smtClean="0"/>
              <a:t>deri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1 "me 20 </a:t>
            </a:r>
            <a:r>
              <a:rPr lang="en-US" sz="1200" dirty="0" err="1" smtClean="0"/>
              <a:t>megapiksel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4K video. </a:t>
            </a:r>
            <a:endParaRPr lang="en-US" sz="1200" dirty="0" smtClean="0"/>
          </a:p>
          <a:p>
            <a:r>
              <a:rPr lang="en-US" sz="1200" dirty="0" err="1" smtClean="0"/>
              <a:t>Disa</a:t>
            </a:r>
            <a:r>
              <a:rPr lang="en-US" sz="1200" dirty="0" smtClean="0"/>
              <a:t> </a:t>
            </a:r>
            <a:r>
              <a:rPr lang="en-US" sz="1200" dirty="0" err="1" smtClean="0"/>
              <a:t>mund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ruajtur</a:t>
            </a:r>
            <a:r>
              <a:rPr lang="en-US" sz="1200" dirty="0" smtClean="0"/>
              <a:t> </a:t>
            </a:r>
            <a:r>
              <a:rPr lang="en-US" sz="1200" dirty="0" err="1" smtClean="0"/>
              <a:t>fotot</a:t>
            </a:r>
            <a:r>
              <a:rPr lang="en-US" sz="1200" dirty="0" smtClean="0"/>
              <a:t> e </a:t>
            </a:r>
            <a:r>
              <a:rPr lang="en-US" sz="1200" dirty="0" err="1" smtClean="0"/>
              <a:t>tyre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format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pronarit</a:t>
            </a:r>
            <a:r>
              <a:rPr lang="en-US" sz="1200" dirty="0" smtClean="0"/>
              <a:t> </a:t>
            </a:r>
            <a:r>
              <a:rPr lang="en-US" sz="1200" dirty="0" err="1" smtClean="0"/>
              <a:t>imazhit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para</a:t>
            </a:r>
            <a:r>
              <a:rPr lang="en-US" sz="1200" dirty="0" smtClean="0"/>
              <a:t>, </a:t>
            </a:r>
            <a:r>
              <a:rPr lang="en-US" sz="1200" dirty="0" err="1" smtClean="0"/>
              <a:t>por</a:t>
            </a:r>
            <a:r>
              <a:rPr lang="en-US" sz="1200" dirty="0" smtClean="0"/>
              <a:t> Android (</a:t>
            </a:r>
            <a:r>
              <a:rPr lang="en-US" sz="1200" dirty="0" err="1" smtClean="0"/>
              <a:t>sistemi</a:t>
            </a:r>
            <a:r>
              <a:rPr lang="en-US" sz="1200" dirty="0" smtClean="0"/>
              <a:t> </a:t>
            </a:r>
            <a:r>
              <a:rPr lang="en-US" sz="1200" dirty="0" err="1" smtClean="0"/>
              <a:t>operativ</a:t>
            </a:r>
            <a:r>
              <a:rPr lang="en-US" sz="1200" dirty="0" smtClean="0"/>
              <a:t>) 5.0 Lollipop </a:t>
            </a:r>
            <a:r>
              <a:rPr lang="en-US" sz="1200" dirty="0" err="1" smtClean="0"/>
              <a:t>shërben</a:t>
            </a:r>
            <a:r>
              <a:rPr lang="en-US" sz="1200" dirty="0" smtClean="0"/>
              <a:t> </a:t>
            </a:r>
            <a:r>
              <a:rPr lang="en-US" sz="1200" dirty="0" err="1" smtClean="0"/>
              <a:t>burim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hapur</a:t>
            </a:r>
            <a:r>
              <a:rPr lang="en-US" sz="1200" dirty="0" smtClean="0"/>
              <a:t> images RAW. </a:t>
            </a:r>
          </a:p>
          <a:p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tetor</a:t>
            </a:r>
            <a:r>
              <a:rPr lang="en-US" sz="1200" dirty="0" smtClean="0"/>
              <a:t> 2015, Microsoft </a:t>
            </a:r>
            <a:r>
              <a:rPr lang="en-US" sz="1200" dirty="0" err="1" smtClean="0"/>
              <a:t>njoftoi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Windows Continuum, </a:t>
            </a:r>
            <a:r>
              <a:rPr lang="en-US" sz="1200" dirty="0" err="1" smtClean="0"/>
              <a:t>një</a:t>
            </a:r>
            <a:r>
              <a:rPr lang="en-US" sz="1200" dirty="0" smtClean="0"/>
              <a:t> </a:t>
            </a:r>
            <a:r>
              <a:rPr lang="en-US" sz="1200" dirty="0" err="1" smtClean="0"/>
              <a:t>tipar</a:t>
            </a:r>
            <a:r>
              <a:rPr lang="en-US" sz="1200" dirty="0" smtClean="0"/>
              <a:t> </a:t>
            </a:r>
            <a:r>
              <a:rPr lang="en-US" sz="1200" dirty="0" err="1" smtClean="0"/>
              <a:t>që</a:t>
            </a:r>
            <a:r>
              <a:rPr lang="en-US" sz="1200" dirty="0" smtClean="0"/>
              <a:t> </a:t>
            </a:r>
            <a:r>
              <a:rPr lang="en-US" sz="1200" dirty="0" err="1" smtClean="0"/>
              <a:t>lejon</a:t>
            </a:r>
            <a:r>
              <a:rPr lang="en-US" sz="1200" dirty="0" smtClean="0"/>
              <a:t> </a:t>
            </a:r>
            <a:r>
              <a:rPr lang="en-US" sz="1200" dirty="0" err="1" smtClean="0"/>
              <a:t>përdoruesit</a:t>
            </a:r>
            <a:r>
              <a:rPr lang="en-US" sz="1200" dirty="0" smtClean="0"/>
              <a:t> </a:t>
            </a:r>
            <a:r>
              <a:rPr lang="en-US" sz="1200" dirty="0" err="1" smtClean="0"/>
              <a:t>për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lidhur</a:t>
            </a:r>
            <a:r>
              <a:rPr lang="en-US" sz="1200" dirty="0" smtClean="0"/>
              <a:t> </a:t>
            </a:r>
            <a:r>
              <a:rPr lang="en-US" sz="1200" dirty="0" err="1" smtClean="0"/>
              <a:t>pajisjet</a:t>
            </a:r>
            <a:r>
              <a:rPr lang="en-US" sz="1200" dirty="0" smtClean="0"/>
              <a:t> e </a:t>
            </a:r>
            <a:r>
              <a:rPr lang="en-US" sz="1200" dirty="0" err="1" smtClean="0"/>
              <a:t>tyre</a:t>
            </a:r>
            <a:r>
              <a:rPr lang="en-US" sz="1200" dirty="0" smtClean="0"/>
              <a:t> me </a:t>
            </a:r>
            <a:r>
              <a:rPr lang="en-US" sz="1200" dirty="0" err="1" smtClean="0"/>
              <a:t>një</a:t>
            </a:r>
            <a:r>
              <a:rPr lang="en-US" sz="1200" dirty="0" smtClean="0"/>
              <a:t> monitor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jashtëm</a:t>
            </a:r>
            <a:r>
              <a:rPr lang="en-US" sz="1200" dirty="0" smtClean="0"/>
              <a:t> </a:t>
            </a:r>
            <a:r>
              <a:rPr lang="en-US" sz="1200" dirty="0" err="1" smtClean="0"/>
              <a:t>nëpërmjet</a:t>
            </a:r>
            <a:r>
              <a:rPr lang="en-US" sz="1200" dirty="0" smtClean="0"/>
              <a:t> Microsoft Continuum Display Dock</a:t>
            </a:r>
            <a:r>
              <a:rPr lang="en-US" sz="1200" dirty="0" smtClean="0"/>
              <a:t>. </a:t>
            </a:r>
            <a:endParaRPr lang="en-US" sz="1200" dirty="0" smtClean="0"/>
          </a:p>
          <a:p>
            <a:r>
              <a:rPr lang="en-US" sz="1200" dirty="0" err="1" smtClean="0"/>
              <a:t>smartphone</a:t>
            </a:r>
            <a:r>
              <a:rPr lang="en-US" sz="1200" dirty="0" smtClean="0"/>
              <a:t> </a:t>
            </a:r>
            <a:r>
              <a:rPr lang="en-US" sz="1200" dirty="0" err="1" smtClean="0"/>
              <a:t>i</a:t>
            </a:r>
            <a:r>
              <a:rPr lang="en-US" sz="1200" dirty="0" smtClean="0"/>
              <a:t> </a:t>
            </a:r>
            <a:r>
              <a:rPr lang="en-US" sz="1200" dirty="0" err="1" smtClean="0"/>
              <a:t>parë</a:t>
            </a:r>
            <a:r>
              <a:rPr lang="en-US" sz="1200" dirty="0" smtClean="0"/>
              <a:t> modular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dispozicion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publikut</a:t>
            </a:r>
            <a:r>
              <a:rPr lang="en-US" sz="1200" dirty="0" smtClean="0"/>
              <a:t> </a:t>
            </a:r>
            <a:r>
              <a:rPr lang="en-US" sz="1200" dirty="0" err="1" smtClean="0"/>
              <a:t>është</a:t>
            </a:r>
            <a:r>
              <a:rPr lang="en-US" sz="1200" dirty="0" smtClean="0"/>
              <a:t> </a:t>
            </a:r>
            <a:r>
              <a:rPr lang="en-US" sz="1200" dirty="0" err="1" smtClean="0"/>
              <a:t>Fairphone</a:t>
            </a:r>
            <a:r>
              <a:rPr lang="en-US" sz="1200" dirty="0" smtClean="0"/>
              <a:t> 2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ai</a:t>
            </a:r>
            <a:r>
              <a:rPr lang="en-US" sz="1200" dirty="0" smtClean="0"/>
              <a:t> u </a:t>
            </a:r>
            <a:r>
              <a:rPr lang="en-US" sz="1200" dirty="0" err="1" smtClean="0"/>
              <a:t>lirua</a:t>
            </a:r>
            <a:r>
              <a:rPr lang="en-US" sz="1200" dirty="0" smtClean="0"/>
              <a:t> </a:t>
            </a:r>
            <a:r>
              <a:rPr lang="en-US" sz="1200" dirty="0" err="1" smtClean="0"/>
              <a:t>në</a:t>
            </a:r>
            <a:r>
              <a:rPr lang="en-US" sz="1200" dirty="0" smtClean="0"/>
              <a:t> </a:t>
            </a:r>
            <a:r>
              <a:rPr lang="en-US" sz="1200" dirty="0" err="1" smtClean="0"/>
              <a:t>dhjetor</a:t>
            </a:r>
            <a:r>
              <a:rPr lang="en-US" sz="1200" dirty="0" smtClean="0"/>
              <a:t> 2015; </a:t>
            </a:r>
            <a:r>
              <a:rPr lang="en-US" sz="1200" dirty="0" err="1" smtClean="0"/>
              <a:t>përdoruesit</a:t>
            </a:r>
            <a:r>
              <a:rPr lang="en-US" sz="1200" dirty="0" smtClean="0"/>
              <a:t> </a:t>
            </a:r>
            <a:r>
              <a:rPr lang="en-US" sz="1200" dirty="0" err="1" smtClean="0"/>
              <a:t>mund</a:t>
            </a:r>
            <a:r>
              <a:rPr lang="en-US" sz="1200" dirty="0" smtClean="0"/>
              <a:t> </a:t>
            </a:r>
            <a:r>
              <a:rPr lang="en-US" sz="1200" dirty="0" err="1" smtClean="0"/>
              <a:t>të</a:t>
            </a:r>
            <a:r>
              <a:rPr lang="en-US" sz="1200" dirty="0" smtClean="0"/>
              <a:t> </a:t>
            </a:r>
            <a:r>
              <a:rPr lang="en-US" sz="1200" dirty="0" err="1" smtClean="0"/>
              <a:t>hequr</a:t>
            </a:r>
            <a:r>
              <a:rPr lang="en-US" sz="1200" dirty="0" smtClean="0"/>
              <a:t> </a:t>
            </a:r>
            <a:r>
              <a:rPr lang="en-US" sz="1200" dirty="0" err="1" smtClean="0"/>
              <a:t>dhe</a:t>
            </a:r>
            <a:r>
              <a:rPr lang="en-US" sz="1200" dirty="0" smtClean="0"/>
              <a:t> </a:t>
            </a:r>
            <a:r>
              <a:rPr lang="en-US" sz="1200" dirty="0" err="1" smtClean="0"/>
              <a:t>zëvendësuar</a:t>
            </a:r>
            <a:r>
              <a:rPr lang="en-US" sz="1200" dirty="0" smtClean="0"/>
              <a:t> </a:t>
            </a:r>
            <a:r>
              <a:rPr lang="en-US" sz="1200" dirty="0" err="1" smtClean="0"/>
              <a:t>pjesët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256464" cy="1865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sng" strike="noStrike" cap="none" normalizeH="0" baseline="0" dirty="0" smtClean="0">
              <a:ln>
                <a:noFill/>
              </a:ln>
              <a:solidFill>
                <a:srgbClr val="0B0080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1027" name="Picture 3" descr="https://upload.wikimedia.org/wikipedia/commons/thumb/4/4a/Lumia_950XL.jpg/220px-Lumia_950X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228600"/>
            <a:ext cx="4572000" cy="6400799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Android</a:t>
            </a:r>
            <a:endParaRPr lang="en-US" b="1" dirty="0" smtClean="0"/>
          </a:p>
          <a:p>
            <a:r>
              <a:rPr lang="en-US" dirty="0" smtClean="0"/>
              <a:t>Android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operativ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zhvilluar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Google Inc,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mbështetur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konsorcium</a:t>
            </a:r>
            <a:r>
              <a:rPr lang="en-US" dirty="0" smtClean="0"/>
              <a:t> </a:t>
            </a:r>
            <a:r>
              <a:rPr lang="en-US" dirty="0" err="1" smtClean="0"/>
              <a:t>industrisë</a:t>
            </a:r>
            <a:r>
              <a:rPr lang="en-US" dirty="0" smtClean="0"/>
              <a:t> </a:t>
            </a:r>
            <a:r>
              <a:rPr lang="en-US" dirty="0" err="1" smtClean="0"/>
              <a:t>njohur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r>
              <a:rPr lang="en-US" dirty="0" smtClean="0"/>
              <a:t> </a:t>
            </a:r>
            <a:r>
              <a:rPr lang="en-US" dirty="0" err="1" smtClean="0"/>
              <a:t>Aleancës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Hapur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platformë</a:t>
            </a:r>
            <a:r>
              <a:rPr lang="en-US" dirty="0" smtClean="0"/>
              <a:t> me </a:t>
            </a:r>
            <a:r>
              <a:rPr lang="en-US" dirty="0" err="1" smtClean="0"/>
              <a:t>kod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hapur</a:t>
            </a:r>
            <a:r>
              <a:rPr lang="en-US" dirty="0" smtClean="0"/>
              <a:t> me </a:t>
            </a:r>
            <a:r>
              <a:rPr lang="en-US" dirty="0" err="1" smtClean="0"/>
              <a:t>komponente</a:t>
            </a:r>
            <a:r>
              <a:rPr lang="en-US" dirty="0" smtClean="0"/>
              <a:t> </a:t>
            </a:r>
            <a:r>
              <a:rPr lang="en-US" dirty="0" err="1" smtClean="0"/>
              <a:t>opsional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pronarit</a:t>
            </a:r>
            <a:r>
              <a:rPr lang="en-US" dirty="0" smtClean="0"/>
              <a:t>, duke </a:t>
            </a:r>
            <a:r>
              <a:rPr lang="en-US" dirty="0" err="1" smtClean="0"/>
              <a:t>përfshirë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suitë</a:t>
            </a:r>
            <a:r>
              <a:rPr lang="en-US" dirty="0" smtClean="0"/>
              <a:t> e </a:t>
            </a:r>
            <a:r>
              <a:rPr lang="en-US" dirty="0" err="1" smtClean="0"/>
              <a:t>softuerit</a:t>
            </a:r>
            <a:r>
              <a:rPr lang="en-US" dirty="0" smtClean="0"/>
              <a:t> </a:t>
            </a:r>
            <a:r>
              <a:rPr lang="en-US" dirty="0" err="1" smtClean="0"/>
              <a:t>anije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shërbimet</a:t>
            </a:r>
            <a:r>
              <a:rPr lang="en-US" dirty="0" smtClean="0"/>
              <a:t> e Google,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kërkesa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storefront </a:t>
            </a:r>
            <a:r>
              <a:rPr lang="en-US" dirty="0" err="1" smtClean="0"/>
              <a:t>përmbajtjen</a:t>
            </a:r>
            <a:r>
              <a:rPr lang="en-US" dirty="0" smtClean="0"/>
              <a:t> Google </a:t>
            </a:r>
            <a:r>
              <a:rPr lang="en-US" dirty="0" err="1" smtClean="0"/>
              <a:t>Luaj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smtClean="0"/>
              <a:t>Android </a:t>
            </a:r>
            <a:r>
              <a:rPr lang="en-US" dirty="0" smtClean="0"/>
              <a:t>u </a:t>
            </a:r>
            <a:r>
              <a:rPr lang="en-US" dirty="0" err="1" smtClean="0"/>
              <a:t>prezantua</a:t>
            </a:r>
            <a:r>
              <a:rPr lang="en-US" dirty="0" smtClean="0"/>
              <a:t> </a:t>
            </a:r>
            <a:r>
              <a:rPr lang="en-US" dirty="0" err="1" smtClean="0"/>
              <a:t>zyrtarisht</a:t>
            </a:r>
            <a:r>
              <a:rPr lang="en-US" dirty="0" smtClean="0"/>
              <a:t> me </a:t>
            </a:r>
            <a:r>
              <a:rPr lang="en-US" dirty="0" err="1" smtClean="0"/>
              <a:t>anë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lëshimit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pajisjes</a:t>
            </a:r>
            <a:r>
              <a:rPr lang="en-US" dirty="0" smtClean="0"/>
              <a:t> </a:t>
            </a:r>
            <a:r>
              <a:rPr lang="en-US" dirty="0" err="1" smtClean="0"/>
              <a:t>së</a:t>
            </a:r>
            <a:r>
              <a:rPr lang="en-US" dirty="0" smtClean="0"/>
              <a:t> </a:t>
            </a:r>
            <a:r>
              <a:rPr lang="en-US" dirty="0" err="1" smtClean="0"/>
              <a:t>saj</a:t>
            </a:r>
            <a:r>
              <a:rPr lang="en-US" dirty="0" smtClean="0"/>
              <a:t> </a:t>
            </a:r>
            <a:r>
              <a:rPr lang="en-US" dirty="0" err="1" smtClean="0"/>
              <a:t>inauguruese</a:t>
            </a:r>
            <a:r>
              <a:rPr lang="en-US" dirty="0" smtClean="0"/>
              <a:t>, HTC Dream (T G1 -Mobile) </a:t>
            </a:r>
            <a:r>
              <a:rPr lang="en-US" dirty="0" err="1" smtClean="0"/>
              <a:t>më</a:t>
            </a:r>
            <a:r>
              <a:rPr lang="en-US" dirty="0" smtClean="0"/>
              <a:t> 20 </a:t>
            </a:r>
            <a:r>
              <a:rPr lang="en-US" dirty="0" err="1" smtClean="0"/>
              <a:t>tetor</a:t>
            </a:r>
            <a:r>
              <a:rPr lang="en-US" dirty="0" smtClean="0"/>
              <a:t> 2008. </a:t>
            </a:r>
            <a:endParaRPr lang="en-US" dirty="0"/>
          </a:p>
        </p:txBody>
      </p:sp>
      <p:pic>
        <p:nvPicPr>
          <p:cNvPr id="37890" name="Picture 2" descr="Android 6.0.1 Home Screen Nexus 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2971800" cy="58674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2400" y="152399"/>
            <a:ext cx="4724400" cy="6477001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err="1" smtClean="0"/>
              <a:t>iOS</a:t>
            </a:r>
            <a:endParaRPr lang="en-US" b="1" dirty="0" smtClean="0"/>
          </a:p>
          <a:p>
            <a:r>
              <a:rPr lang="en-US" dirty="0" err="1" smtClean="0"/>
              <a:t>iOS</a:t>
            </a:r>
            <a:r>
              <a:rPr lang="en-US" dirty="0" smtClean="0"/>
              <a:t> </a:t>
            </a:r>
            <a:r>
              <a:rPr lang="en-US" dirty="0" smtClean="0"/>
              <a:t>(formerly </a:t>
            </a:r>
            <a:r>
              <a:rPr lang="en-US" dirty="0" err="1" smtClean="0"/>
              <a:t>iPhone</a:t>
            </a:r>
            <a:r>
              <a:rPr lang="en-US" dirty="0" smtClean="0"/>
              <a:t> OS)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pronarit</a:t>
            </a:r>
            <a:r>
              <a:rPr lang="en-US" dirty="0" smtClean="0"/>
              <a:t> </a:t>
            </a:r>
            <a:r>
              <a:rPr lang="en-US" dirty="0" err="1" smtClean="0"/>
              <a:t>operativ</a:t>
            </a:r>
            <a:r>
              <a:rPr lang="en-US" dirty="0" smtClean="0"/>
              <a:t> </a:t>
            </a:r>
            <a:r>
              <a:rPr lang="en-US" dirty="0" err="1" smtClean="0"/>
              <a:t>mobil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zhvilluar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Apple Inc. </a:t>
            </a:r>
            <a:r>
              <a:rPr lang="en-US" dirty="0" err="1" smtClean="0"/>
              <a:t>kryesisht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linjë</a:t>
            </a:r>
            <a:r>
              <a:rPr lang="en-US" dirty="0" smtClean="0"/>
              <a:t> </a:t>
            </a:r>
            <a:r>
              <a:rPr lang="en-US" dirty="0" err="1" smtClean="0"/>
              <a:t>produktin</a:t>
            </a:r>
            <a:r>
              <a:rPr lang="en-US" dirty="0" smtClean="0"/>
              <a:t> e vet </a:t>
            </a:r>
            <a:r>
              <a:rPr lang="en-US" dirty="0" err="1" smtClean="0"/>
              <a:t>iPhone</a:t>
            </a:r>
            <a:r>
              <a:rPr lang="en-US" dirty="0" smtClean="0"/>
              <a:t>. </a:t>
            </a:r>
            <a:endParaRPr lang="en-US" dirty="0" smtClean="0"/>
          </a:p>
          <a:p>
            <a:r>
              <a:rPr lang="en-US" dirty="0" err="1" smtClean="0"/>
              <a:t>IPhone</a:t>
            </a:r>
            <a:r>
              <a:rPr lang="en-US" dirty="0" smtClean="0"/>
              <a:t> </a:t>
            </a:r>
            <a:r>
              <a:rPr lang="en-US" dirty="0" smtClean="0"/>
              <a:t>u </a:t>
            </a:r>
            <a:r>
              <a:rPr lang="en-US" dirty="0" err="1" smtClean="0"/>
              <a:t>zbulua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herë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parë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janar</a:t>
            </a:r>
            <a:r>
              <a:rPr lang="en-US" dirty="0" smtClean="0"/>
              <a:t> 2007. </a:t>
            </a:r>
            <a:endParaRPr lang="en-US" dirty="0" smtClean="0"/>
          </a:p>
          <a:p>
            <a:r>
              <a:rPr lang="en-US" dirty="0" err="1" smtClean="0"/>
              <a:t>Pajisja</a:t>
            </a:r>
            <a:r>
              <a:rPr lang="en-US" dirty="0" smtClean="0"/>
              <a:t> </a:t>
            </a:r>
            <a:r>
              <a:rPr lang="en-US" dirty="0" err="1" smtClean="0"/>
              <a:t>futur</a:t>
            </a:r>
            <a:r>
              <a:rPr lang="en-US" dirty="0" smtClean="0"/>
              <a:t> </a:t>
            </a:r>
            <a:r>
              <a:rPr lang="en-US" dirty="0" err="1" smtClean="0"/>
              <a:t>koncepte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shumta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projektimit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miratuara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platforma</a:t>
            </a:r>
            <a:r>
              <a:rPr lang="en-US" dirty="0" smtClean="0"/>
              <a:t> </a:t>
            </a:r>
            <a:r>
              <a:rPr lang="en-US" dirty="0" err="1" smtClean="0"/>
              <a:t>moderne</a:t>
            </a:r>
            <a:r>
              <a:rPr lang="en-US" dirty="0" smtClean="0"/>
              <a:t> </a:t>
            </a:r>
            <a:r>
              <a:rPr lang="en-US" dirty="0" err="1" smtClean="0"/>
              <a:t>smartphone</a:t>
            </a:r>
            <a:r>
              <a:rPr lang="en-US" dirty="0" smtClean="0"/>
              <a:t>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tilla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përdorimi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multi-touch </a:t>
            </a:r>
            <a:r>
              <a:rPr lang="en-US" dirty="0" err="1" smtClean="0"/>
              <a:t>gjeste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navigacion</a:t>
            </a:r>
            <a:r>
              <a:rPr lang="en-US" dirty="0" smtClean="0"/>
              <a:t>, duke </a:t>
            </a:r>
            <a:r>
              <a:rPr lang="en-US" dirty="0" err="1" smtClean="0"/>
              <a:t>shmangur</a:t>
            </a:r>
            <a:r>
              <a:rPr lang="en-US" dirty="0" smtClean="0"/>
              <a:t> </a:t>
            </a:r>
            <a:r>
              <a:rPr lang="en-US" dirty="0" err="1" smtClean="0"/>
              <a:t>kontrollet</a:t>
            </a:r>
            <a:r>
              <a:rPr lang="en-US" dirty="0" smtClean="0"/>
              <a:t> </a:t>
            </a:r>
            <a:r>
              <a:rPr lang="en-US" dirty="0" err="1" smtClean="0"/>
              <a:t>fizike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favor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atyre</a:t>
            </a:r>
            <a:r>
              <a:rPr lang="en-US" dirty="0" smtClean="0"/>
              <a:t> </a:t>
            </a:r>
            <a:r>
              <a:rPr lang="en-US" dirty="0" err="1" smtClean="0"/>
              <a:t>dhënë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sistemi</a:t>
            </a:r>
            <a:r>
              <a:rPr lang="en-US" dirty="0" smtClean="0"/>
              <a:t> </a:t>
            </a:r>
            <a:r>
              <a:rPr lang="en-US" dirty="0" err="1" smtClean="0"/>
              <a:t>operativ</a:t>
            </a:r>
            <a:r>
              <a:rPr lang="en-US" dirty="0" smtClean="0"/>
              <a:t> </a:t>
            </a:r>
            <a:r>
              <a:rPr lang="en-US" dirty="0" err="1" smtClean="0"/>
              <a:t>vetë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prekje</a:t>
            </a:r>
            <a:r>
              <a:rPr lang="en-US" dirty="0" smtClean="0"/>
              <a:t> e </a:t>
            </a:r>
            <a:r>
              <a:rPr lang="en-US" dirty="0" err="1" smtClean="0"/>
              <a:t>saj</a:t>
            </a:r>
            <a:r>
              <a:rPr lang="en-US" dirty="0" smtClean="0"/>
              <a:t> (duke </a:t>
            </a:r>
            <a:r>
              <a:rPr lang="en-US" dirty="0" err="1" smtClean="0"/>
              <a:t>përfshirë</a:t>
            </a:r>
            <a:r>
              <a:rPr lang="en-US" dirty="0" smtClean="0"/>
              <a:t> </a:t>
            </a:r>
            <a:r>
              <a:rPr lang="en-US" dirty="0" err="1" smtClean="0"/>
              <a:t>tastierë</a:t>
            </a:r>
            <a:r>
              <a:rPr lang="en-US" dirty="0" smtClean="0"/>
              <a:t>),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përdorimin</a:t>
            </a:r>
            <a:r>
              <a:rPr lang="en-US" dirty="0" smtClean="0"/>
              <a:t> e </a:t>
            </a:r>
            <a:r>
              <a:rPr lang="en-US" dirty="0" err="1" smtClean="0"/>
              <a:t>karakteristika</a:t>
            </a:r>
            <a:r>
              <a:rPr lang="en-US" dirty="0" smtClean="0"/>
              <a:t> </a:t>
            </a:r>
            <a:r>
              <a:rPr lang="en-US" dirty="0" err="1" smtClean="0"/>
              <a:t>skeumorphism-marrjes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kontrolleve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ndërfaqen</a:t>
            </a:r>
            <a:r>
              <a:rPr lang="en-US" dirty="0" smtClean="0"/>
              <a:t> e </a:t>
            </a:r>
            <a:r>
              <a:rPr lang="en-US" dirty="0" err="1" smtClean="0"/>
              <a:t>përdoruesit</a:t>
            </a:r>
            <a:r>
              <a:rPr lang="en-US" dirty="0" smtClean="0"/>
              <a:t> </a:t>
            </a:r>
            <a:r>
              <a:rPr lang="en-US" dirty="0" err="1" smtClean="0"/>
              <a:t>ngjajnë</a:t>
            </a:r>
            <a:r>
              <a:rPr lang="en-US" dirty="0" smtClean="0"/>
              <a:t> </a:t>
            </a:r>
            <a:r>
              <a:rPr lang="en-US" dirty="0" err="1" smtClean="0"/>
              <a:t>objekteve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koncepteve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vërtetë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botës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përmirësuar</a:t>
            </a:r>
            <a:r>
              <a:rPr lang="en-US" dirty="0" smtClean="0"/>
              <a:t> </a:t>
            </a:r>
            <a:r>
              <a:rPr lang="en-US" dirty="0" err="1" smtClean="0"/>
              <a:t>përdorshmërisë</a:t>
            </a:r>
            <a:r>
              <a:rPr lang="en-US" dirty="0" smtClean="0"/>
              <a:t> e </a:t>
            </a:r>
            <a:r>
              <a:rPr lang="en-US" dirty="0" err="1" smtClean="0"/>
              <a:t>tyre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6866" name="Picture 2" descr="IOS 9 Homescre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04800"/>
            <a:ext cx="3181350" cy="6172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</TotalTime>
  <Words>2636</Words>
  <Application>Microsoft Office PowerPoint</Application>
  <PresentationFormat>On-screen Show (4:3)</PresentationFormat>
  <Paragraphs>102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PUNE PROJEKT TEMA:Smart Phone LENDA:INFORMATIKA PUNOI:KRYETARJA E GRUPIT: FATBARDHA PREZA ,  ANTARET E GRUPIT: FABJANA BAKUGJA, ANISA OSJA, SAMANDA DINI , ALDO GURASHI, KLERIS HAXHIJA.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SMART PHONAT ME TE FUNDIT …</vt:lpstr>
      <vt:lpstr>JU FALIMINDERIT </vt:lpstr>
    </vt:vector>
  </TitlesOfParts>
  <Company>ArtCom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ShimajNet</dc:creator>
  <cp:lastModifiedBy>ShimajNet</cp:lastModifiedBy>
  <cp:revision>17</cp:revision>
  <dcterms:created xsi:type="dcterms:W3CDTF">2016-05-30T17:31:46Z</dcterms:created>
  <dcterms:modified xsi:type="dcterms:W3CDTF">2016-05-30T19:27:38Z</dcterms:modified>
</cp:coreProperties>
</file>