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65" r:id="rId2"/>
    <p:sldId id="262" r:id="rId3"/>
    <p:sldId id="257" r:id="rId4"/>
    <p:sldId id="258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798B174-BD11-47B8-AAAE-DFD7D269AB71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A28A8F9-43DA-4082-B78D-E688961C2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8B174-BD11-47B8-AAAE-DFD7D269AB71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8A8F9-43DA-4082-B78D-E688961C2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798B174-BD11-47B8-AAAE-DFD7D269AB71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A28A8F9-43DA-4082-B78D-E688961C2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8B174-BD11-47B8-AAAE-DFD7D269AB71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8A8F9-43DA-4082-B78D-E688961C2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98B174-BD11-47B8-AAAE-DFD7D269AB71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A28A8F9-43DA-4082-B78D-E688961C2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8B174-BD11-47B8-AAAE-DFD7D269AB71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8A8F9-43DA-4082-B78D-E688961C2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8B174-BD11-47B8-AAAE-DFD7D269AB71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8A8F9-43DA-4082-B78D-E688961C2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8B174-BD11-47B8-AAAE-DFD7D269AB71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8A8F9-43DA-4082-B78D-E688961C2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98B174-BD11-47B8-AAAE-DFD7D269AB71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8A8F9-43DA-4082-B78D-E688961C2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8B174-BD11-47B8-AAAE-DFD7D269AB71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8A8F9-43DA-4082-B78D-E688961C2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8B174-BD11-47B8-AAAE-DFD7D269AB71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28A8F9-43DA-4082-B78D-E688961C24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798B174-BD11-47B8-AAAE-DFD7D269AB71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A28A8F9-43DA-4082-B78D-E688961C2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m/url?sa=i&amp;rct=j&amp;q=&amp;esrc=s&amp;source=images&amp;cd=&amp;ved=&amp;url=https://agimcami.wordpress.com/arkitekture-e-komjuterave/kapitulli-1/&amp;psig=AFQjCNFbG2U-YUnPUHmWIwBDqfU83YVWaQ&amp;ust=146417918245159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990600"/>
            <a:ext cx="8610600" cy="70866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tx2">
                    <a:lumMod val="75000"/>
                  </a:schemeClr>
                </a:solidFill>
                <a:latin typeface="Bernard MT Condensed" pitchFamily="18" charset="0"/>
              </a:rPr>
              <a:t>PUNE PROJEKT.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600" b="0" dirty="0" err="1" smtClean="0">
                <a:solidFill>
                  <a:schemeClr val="tx2">
                    <a:lumMod val="75000"/>
                  </a:schemeClr>
                </a:solidFill>
                <a:latin typeface="Bernard MT Condensed" pitchFamily="18" charset="0"/>
              </a:rPr>
              <a:t>TEMA:</a:t>
            </a:r>
            <a:r>
              <a:rPr lang="en-US" b="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si</a:t>
            </a:r>
            <a:r>
              <a:rPr lang="en-US" b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b="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funksjonon</a:t>
            </a:r>
            <a:r>
              <a:rPr lang="en-US" b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 kompjutri</a:t>
            </a:r>
            <a:r>
              <a:rPr lang="en-US" b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.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6600" dirty="0" err="1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t>PUNOI:</a:t>
            </a:r>
            <a:r>
              <a:rPr lang="en-US" b="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brisena</a:t>
            </a:r>
            <a:r>
              <a:rPr lang="en-US" b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, </a:t>
            </a:r>
            <a:r>
              <a:rPr lang="en-US" b="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alberto</a:t>
            </a:r>
            <a:r>
              <a:rPr lang="en-US" b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, </a:t>
            </a:r>
            <a:r>
              <a:rPr lang="en-US" b="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alisa</a:t>
            </a:r>
            <a:r>
              <a:rPr lang="en-US" b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, </a:t>
            </a:r>
            <a:r>
              <a:rPr lang="en-US" b="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fatjon</a:t>
            </a:r>
            <a:r>
              <a:rPr lang="en-US" b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, </a:t>
            </a:r>
            <a:r>
              <a:rPr lang="en-US" b="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anton</a:t>
            </a:r>
            <a:r>
              <a:rPr lang="en-US" b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.</a:t>
            </a:r>
            <a:r>
              <a:rPr lang="en-US" dirty="0" smtClean="0">
                <a:latin typeface="Arial Rounded MT Bold" pitchFamily="34" charset="0"/>
              </a:rPr>
              <a:t/>
            </a:r>
            <a:br>
              <a:rPr lang="en-US" dirty="0" smtClean="0">
                <a:latin typeface="Arial Rounded MT Bold" pitchFamily="34" charset="0"/>
              </a:rPr>
            </a:br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458200" cy="274320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Shume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kohe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me pare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nuk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kishte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shume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kompjutra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ishte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nje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por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shume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madh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sa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nje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shtepi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por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hargjonte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shume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energji.Sa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duhej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te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fikshin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te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gjitha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dritat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e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qytetit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per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te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ndesur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nje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kompjuter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,per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te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ber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nje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  <a:ea typeface="GungsuhChe" pitchFamily="49" charset="-127"/>
              </a:rPr>
              <a:t>dhogaritje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Algerian" pitchFamily="82" charset="0"/>
              <a:ea typeface="GungsuhChe" pitchFamily="49" charset="-127"/>
            </a:endParaRPr>
          </a:p>
        </p:txBody>
      </p:sp>
      <p:pic>
        <p:nvPicPr>
          <p:cNvPr id="1026" name="Picture 2" descr="http://image.slidesharecdn.com/bekliprojekt-140501133735-phpapp02/95/bekliprojekt1-1-638.jpg?cb=13989514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895600"/>
            <a:ext cx="7391400" cy="3733800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04800"/>
            <a:ext cx="9525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lgerian" pitchFamily="82" charset="0"/>
              </a:rPr>
              <a:t> 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Freestyle Script" pitchFamily="66" charset="0"/>
              </a:rPr>
              <a:t>Një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Freestyle Script" pitchFamily="66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Freestyle Script" pitchFamily="66" charset="0"/>
              </a:rPr>
              <a:t>inxhinier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Freestyle Script" pitchFamily="66" charset="0"/>
              </a:rPr>
              <a:t> duke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Freestyle Script" pitchFamily="66" charset="0"/>
              </a:rPr>
              <a:t>ndërruar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Freestyle Script" pitchFamily="66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Freestyle Script" pitchFamily="66" charset="0"/>
              </a:rPr>
              <a:t>njërin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Freestyle Script" pitchFamily="66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Freestyle Script" pitchFamily="66" charset="0"/>
              </a:rPr>
              <a:t>nga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Freestyle Script" pitchFamily="66" charset="0"/>
              </a:rPr>
              <a:t> 19,000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Freestyle Script" pitchFamily="66" charset="0"/>
              </a:rPr>
              <a:t>gypat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Freestyle Script" pitchFamily="66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Freestyle Script" pitchFamily="66" charset="0"/>
              </a:rPr>
              <a:t>katodik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Freestyle Script" pitchFamily="66" charset="0"/>
              </a:rPr>
              <a:t> ne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Freestyle Script" pitchFamily="66" charset="0"/>
              </a:rPr>
              <a:t>kompjuterin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Freestyle Script" pitchFamily="66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eestyle Script" pitchFamily="66" charset="0"/>
              </a:rPr>
              <a:t>ENIAC</a:t>
            </a:r>
            <a:r>
              <a:rPr lang="en-US" sz="2800" dirty="0" smtClean="0">
                <a:latin typeface="Freestyle Script" pitchFamily="66" charset="0"/>
              </a:rPr>
              <a:t>.</a:t>
            </a:r>
            <a:endParaRPr lang="en-US" sz="2800" dirty="0">
              <a:latin typeface="Freestyle Script" pitchFamily="66" charset="0"/>
            </a:endParaRPr>
          </a:p>
        </p:txBody>
      </p:sp>
      <p:pic>
        <p:nvPicPr>
          <p:cNvPr id="1028" name="Picture 4" descr="https://bekimdauti.files.wordpress.com/2015/03/eni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066800"/>
            <a:ext cx="7848600" cy="5562600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26669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Ku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qëndron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ngjashmëria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 e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kompjuterit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 me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trurin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? 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Kompjuterat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dhe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truri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duket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 se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kanë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shumë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të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përbashkëta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.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Të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dy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mund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të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japin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dhe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përpunojnë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informacion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.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Por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veç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këtij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përngjasimi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arlow Solid Italic" pitchFamily="82" charset="0"/>
              </a:rPr>
              <a:t>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Harlow Solid Italic" pitchFamily="82" charset="0"/>
            </a:endParaRPr>
          </a:p>
        </p:txBody>
      </p:sp>
      <p:pic>
        <p:nvPicPr>
          <p:cNvPr id="15362" name="Picture 2" descr="http://www.ikub.al/Handlers/Images.ashx?id=ded5eafc-c24c-40a9-86b1-380c43a0ffc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133600"/>
            <a:ext cx="7696200" cy="44958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age.slidesharecdn.com/strukturaekompjuterit-150324120350-conversion-gate01/95/struktura-e-kompjuterit-1-638.jpg?cb=14271986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7467600" cy="59436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mage.slidesharecdn.com/bazatekompjuterit-150509131533-lva1-app6891/95/bazat-e-kompjuterit-2-638.jpg?cb=14311806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763000" cy="1143000"/>
          </a:xfrm>
        </p:spPr>
        <p:txBody>
          <a:bodyPr>
            <a:noAutofit/>
          </a:bodyPr>
          <a:lstStyle/>
          <a:p>
            <a:pPr lvl="2"/>
            <a:r>
              <a:rPr lang="en-US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  <a:hlinkClick r:id="rId2"/>
              </a:rPr>
              <a:t>– </a:t>
            </a:r>
            <a:r>
              <a:rPr lang="en-US" sz="3600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  <a:hlinkClick r:id="rId2"/>
              </a:rPr>
              <a:t>Njësitë</a:t>
            </a:r>
            <a:r>
              <a:rPr lang="en-US" sz="36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  <a:hlinkClick r:id="rId2"/>
              </a:rPr>
              <a:t> </a:t>
            </a:r>
            <a:r>
              <a:rPr lang="en-US" sz="3600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  <a:hlinkClick r:id="rId2"/>
              </a:rPr>
              <a:t>dhe</a:t>
            </a:r>
            <a:r>
              <a:rPr lang="en-US" sz="36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  <a:hlinkClick r:id="rId2"/>
              </a:rPr>
              <a:t> </a:t>
            </a:r>
            <a:r>
              <a:rPr lang="en-US" sz="3600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  <a:hlinkClick r:id="rId2"/>
              </a:rPr>
              <a:t>koncepte</a:t>
            </a:r>
            <a:r>
              <a:rPr lang="en-US" sz="36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  <a:hlinkClick r:id="rId2"/>
              </a:rPr>
              <a:t> </a:t>
            </a:r>
            <a:r>
              <a:rPr lang="en-US" sz="3600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  <a:hlinkClick r:id="rId2"/>
              </a:rPr>
              <a:t>kryesore</a:t>
            </a:r>
            <a:r>
              <a:rPr lang="en-US" sz="36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  <a:hlinkClick r:id="rId2"/>
              </a:rPr>
              <a:t> </a:t>
            </a:r>
            <a:r>
              <a:rPr lang="en-US" sz="3600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  <a:hlinkClick r:id="rId2"/>
              </a:rPr>
              <a:t>të</a:t>
            </a:r>
            <a:r>
              <a:rPr lang="en-US" sz="36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  <a:hlinkClick r:id="rId2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gency FB" pitchFamily="34" charset="0"/>
                <a:hlinkClick r:id="rId2"/>
              </a:rPr>
              <a:t>kom</a:t>
            </a:r>
            <a:r>
              <a:rPr lang="en-US" sz="3600" u="sng" dirty="0" err="1" smtClean="0">
                <a:solidFill>
                  <a:schemeClr val="accent6">
                    <a:lumMod val="75000"/>
                  </a:schemeClr>
                </a:solidFill>
                <a:latin typeface="Agency FB" pitchFamily="34" charset="0"/>
              </a:rPr>
              <a:t>pjutrit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Agency FB" pitchFamily="34" charset="0"/>
            </a:endParaRPr>
          </a:p>
        </p:txBody>
      </p:sp>
      <p:pic>
        <p:nvPicPr>
          <p:cNvPr id="18434" name="Picture 2" descr="https://agimcami.files.wordpress.com/2012/11/kompjuteri-von-neum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143000"/>
            <a:ext cx="7772400" cy="55626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encrypted-tbn3.gstatic.com/images?q=tbn:ANd9GcQplgMpncjrt7CEVX-zmQx2aC2vm82U5wqMfkeN7nJonGSnJGr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438400"/>
            <a:ext cx="7696200" cy="43434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905000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latin typeface="Algerian" pitchFamily="82" charset="0"/>
              </a:rPr>
              <a:t>Struktura</a:t>
            </a:r>
            <a:r>
              <a:rPr lang="en-US" sz="6000" dirty="0" smtClean="0">
                <a:latin typeface="Algerian" pitchFamily="82" charset="0"/>
              </a:rPr>
              <a:t> e  </a:t>
            </a:r>
            <a:r>
              <a:rPr lang="en-US" sz="6000" dirty="0" err="1" smtClean="0">
                <a:latin typeface="Algerian" pitchFamily="82" charset="0"/>
              </a:rPr>
              <a:t>internetit</a:t>
            </a:r>
            <a:r>
              <a:rPr lang="en-US" sz="6000" dirty="0" smtClean="0">
                <a:latin typeface="Algerian" pitchFamily="82" charset="0"/>
              </a:rPr>
              <a:t> </a:t>
            </a:r>
            <a:r>
              <a:rPr lang="en-US" sz="6000" dirty="0" smtClean="0"/>
              <a:t>.</a:t>
            </a:r>
            <a:endParaRPr lang="en-US" sz="6000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137</TotalTime>
  <Words>87</Words>
  <Application>Microsoft Office PowerPoint</Application>
  <PresentationFormat>On-screen Show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PUNE PROJEKT. TEMA:si funksjonon kompjutri. PUNOI:brisena, alberto, alisa, fatjon, anton. </vt:lpstr>
      <vt:lpstr>Shume kohe me pare nuk kishte shume kompjutra ishte nje por shume i madh sa nje shtepi por hargjonte shume energji.Sa duhej te fikshin te gjitha dritat e qytetit per te ndesur nje kompjuter ,per te ber nje dhogaritje</vt:lpstr>
      <vt:lpstr>Slide 3</vt:lpstr>
      <vt:lpstr>Slide 4</vt:lpstr>
      <vt:lpstr>Slide 5</vt:lpstr>
      <vt:lpstr>Slide 6</vt:lpstr>
      <vt:lpstr>Slide 7</vt:lpstr>
      <vt:lpstr>Struktura e  internetit .</vt:lpstr>
    </vt:vector>
  </TitlesOfParts>
  <Company>ArtCom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PUNE PROJEKT</dc:title>
  <dc:creator>ShimajNet</dc:creator>
  <cp:lastModifiedBy>shkolla</cp:lastModifiedBy>
  <cp:revision>16</cp:revision>
  <dcterms:created xsi:type="dcterms:W3CDTF">2016-05-24T12:02:35Z</dcterms:created>
  <dcterms:modified xsi:type="dcterms:W3CDTF">2016-05-25T09:46:57Z</dcterms:modified>
</cp:coreProperties>
</file>