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236075" cy="6858000"/>
  <p:notesSz cx="6858000" cy="9144000"/>
  <p:custShowLst>
    <p:custShow name="Custom Show 1" id="0">
      <p:sldLst>
        <p:sld r:id="rId3"/>
        <p:sld r:id="rId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735" autoAdjust="0"/>
    <p:restoredTop sz="94624" autoAdjust="0"/>
  </p:normalViewPr>
  <p:slideViewPr>
    <p:cSldViewPr>
      <p:cViewPr>
        <p:scale>
          <a:sx n="70" d="100"/>
          <a:sy n="70" d="100"/>
        </p:scale>
        <p:origin x="-1146" y="-804"/>
      </p:cViewPr>
      <p:guideLst>
        <p:guide orient="horz" pos="2160"/>
        <p:guide pos="29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C29D0-5154-444B-B1E3-1639E6E1901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85800"/>
            <a:ext cx="4616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BDCB5-7037-409E-A170-4AF11882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0775" y="685800"/>
            <a:ext cx="4616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BDCB5-7037-409E-A170-4AF1188244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6279" y="1371600"/>
            <a:ext cx="8312468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85411" y="3331698"/>
            <a:ext cx="64652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154" y="274639"/>
            <a:ext cx="2078117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804" y="274639"/>
            <a:ext cx="6080416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313" y="609600"/>
            <a:ext cx="7157958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6313" y="2507786"/>
            <a:ext cx="7157958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4598" y="6416676"/>
            <a:ext cx="769673" cy="365125"/>
          </a:xfrm>
        </p:spPr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804" y="1600201"/>
            <a:ext cx="4079266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005" y="1600201"/>
            <a:ext cx="4079266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04" y="273050"/>
            <a:ext cx="8312468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804" y="1535113"/>
            <a:ext cx="4080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91799" y="1535113"/>
            <a:ext cx="408247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1804" y="2362201"/>
            <a:ext cx="4080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1799" y="2362201"/>
            <a:ext cx="408247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04" y="273050"/>
            <a:ext cx="3038605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61804" y="1524001"/>
            <a:ext cx="3038605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11049" y="273051"/>
            <a:ext cx="5163222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215" y="609600"/>
            <a:ext cx="5541645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7215" y="1831975"/>
            <a:ext cx="5541645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7215" y="1166787"/>
            <a:ext cx="5541645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61804" y="274638"/>
            <a:ext cx="831246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1804" y="1600200"/>
            <a:ext cx="8312468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1804" y="6416676"/>
            <a:ext cx="2155084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A4D3D9-656E-4B72-9D30-015A2C0986A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55659" y="6416676"/>
            <a:ext cx="2924757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004598" y="6416676"/>
            <a:ext cx="769673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DBB7DA-128F-4053-9922-996DA510B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Tema:Historia</a:t>
            </a:r>
            <a:r>
              <a:rPr lang="en-US" dirty="0" smtClean="0"/>
              <a:t> I </a:t>
            </a:r>
            <a:r>
              <a:rPr lang="en-US" dirty="0" err="1" smtClean="0"/>
              <a:t>ipad</a:t>
            </a:r>
            <a:r>
              <a:rPr lang="en-US" dirty="0" smtClean="0"/>
              <a:t>-it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Klasa</a:t>
            </a: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VIIIA</a:t>
            </a:r>
            <a:endParaRPr lang="en-US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Tm="5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7" y="381000"/>
            <a:ext cx="8312468" cy="1143000"/>
          </a:xfrm>
        </p:spPr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mini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q-AL" sz="3200" dirty="0" smtClean="0"/>
              <a:t>Gjenerata e parë iPad Mini u njoftua më 23 tetor, 2012, dhe u lirua më 2 nëntor 2012, në pothuajse të gjitha tregjet e Apple</a:t>
            </a:r>
            <a:r>
              <a:rPr lang="en-US" sz="3200" dirty="0" smtClean="0"/>
              <a:t>.</a:t>
            </a:r>
            <a:r>
              <a:rPr lang="sq-AL" sz="3200" dirty="0" smtClean="0">
                <a:latin typeface="Arial"/>
                <a:ea typeface="Times New Roman"/>
              </a:rPr>
              <a:t> Ajo përmban specifika të ngjashme të brendshme për iPad 2 , duke përfshirë zgjidhjen e saj ekranit.</a:t>
            </a:r>
            <a:endParaRPr lang="en-US" sz="3200" dirty="0" smtClean="0">
              <a:latin typeface="Arial"/>
              <a:ea typeface="Times New Roman"/>
            </a:endParaRPr>
          </a:p>
          <a:p>
            <a:r>
              <a:rPr lang="sq-AL" sz="3200" dirty="0" smtClean="0">
                <a:latin typeface="Arial"/>
                <a:ea typeface="Times New Roman"/>
              </a:rPr>
              <a:t/>
            </a:r>
            <a:br>
              <a:rPr lang="sq-AL" sz="3200" dirty="0" smtClean="0">
                <a:latin typeface="Arial"/>
                <a:ea typeface="Times New Roman"/>
              </a:rPr>
            </a:br>
            <a:r>
              <a:rPr lang="sq-AL" sz="3200" dirty="0" smtClean="0"/>
              <a:t>Gjenerata e dytë iPad Mini, me një procesor më të shpejtë dhe një Afisho retinë, u njoftua me 22 tetor 2013 dhe u lirua më 12 nëntor, 2013.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sq-AL" sz="3200" dirty="0" smtClean="0"/>
              <a:t>Brezi i tretë iPad Mini u njoftua më 16 tetor 2014 dhe u lirua më 22 tetor 2014; ajo përmban të njëjtën hardware si Mini 2 dhe shtimin e një ID kontakt gishtave sensor në përputhje me Apple Pay.</a:t>
            </a:r>
            <a:br>
              <a:rPr lang="sq-AL" sz="3200" dirty="0" smtClean="0"/>
            </a:br>
            <a:endParaRPr lang="en-US" sz="3200" dirty="0" smtClean="0"/>
          </a:p>
          <a:p>
            <a:pPr>
              <a:buNone/>
            </a:pPr>
            <a:r>
              <a:rPr lang="sq-AL" sz="3200" dirty="0" smtClean="0"/>
              <a:t/>
            </a:r>
            <a:br>
              <a:rPr lang="sq-AL" sz="3200" dirty="0" smtClean="0"/>
            </a:br>
            <a:r>
              <a:rPr lang="sq-AL" sz="3200" dirty="0" smtClean="0"/>
              <a:t>Më 9 shtator 2015, Apple lëshuar iPad Mini 4.</a:t>
            </a:r>
            <a:endParaRPr lang="en-US" sz="3200" dirty="0" smtClean="0"/>
          </a:p>
          <a:p>
            <a:r>
              <a:rPr lang="sq-AL" dirty="0" smtClean="0"/>
              <a:t/>
            </a:r>
            <a:br>
              <a:rPr lang="sq-AL" dirty="0" smtClean="0"/>
            </a:br>
            <a:endParaRPr lang="en-US" dirty="0"/>
          </a:p>
        </p:txBody>
      </p:sp>
    </p:spTree>
  </p:cSld>
  <p:clrMapOvr>
    <a:masterClrMapping/>
  </p:clrMapOvr>
  <p:transition spd="slow" advTm="38000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 Mini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h-Net\Desktop\ur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437" y="1524000"/>
            <a:ext cx="3352800" cy="4431084"/>
          </a:xfrm>
          <a:prstGeom prst="rect">
            <a:avLst/>
          </a:prstGeom>
          <a:noFill/>
        </p:spPr>
      </p:pic>
      <p:pic>
        <p:nvPicPr>
          <p:cNvPr id="1027" name="Picture 3" descr="C:\Users\Sh-Net\Desktop\ur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4237" y="1524000"/>
            <a:ext cx="3962400" cy="440531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9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q-AL" dirty="0" smtClean="0"/>
              <a:t>Nje lloj tjeter i Ipad-it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</a:rPr>
              <a:t>Ipad</a:t>
            </a:r>
            <a:r>
              <a:rPr lang="en-US" sz="8800" dirty="0" smtClean="0">
                <a:solidFill>
                  <a:srgbClr val="FF0000"/>
                </a:solidFill>
              </a:rPr>
              <a:t> Air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 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Air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gjenerata</a:t>
            </a:r>
            <a:r>
              <a:rPr lang="en-US" dirty="0" smtClean="0"/>
              <a:t> e </a:t>
            </a:r>
            <a:r>
              <a:rPr lang="en-US" dirty="0" err="1" smtClean="0"/>
              <a:t>pestë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 </a:t>
            </a:r>
            <a:r>
              <a:rPr lang="en-US" dirty="0" err="1" smtClean="0"/>
              <a:t>tabletë</a:t>
            </a:r>
            <a:r>
              <a:rPr lang="en-US" dirty="0" smtClean="0"/>
              <a:t> </a:t>
            </a:r>
            <a:r>
              <a:rPr lang="en-US" dirty="0" err="1" smtClean="0"/>
              <a:t>projektuar</a:t>
            </a:r>
            <a:r>
              <a:rPr lang="en-US" dirty="0" smtClean="0"/>
              <a:t>,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shitur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Apple Inc.</a:t>
            </a:r>
          </a:p>
          <a:p>
            <a:r>
              <a:rPr lang="en-US" dirty="0" err="1" smtClean="0"/>
              <a:t>Ajo</a:t>
            </a:r>
            <a:r>
              <a:rPr lang="en-US" dirty="0" smtClean="0"/>
              <a:t> u </a:t>
            </a:r>
            <a:r>
              <a:rPr lang="en-US" dirty="0" err="1" smtClean="0"/>
              <a:t>njoftua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22 </a:t>
            </a:r>
            <a:r>
              <a:rPr lang="en-US" dirty="0" err="1" smtClean="0"/>
              <a:t>tetor</a:t>
            </a:r>
            <a:r>
              <a:rPr lang="en-US" dirty="0" smtClean="0"/>
              <a:t> 2013 </a:t>
            </a:r>
            <a:r>
              <a:rPr lang="en-US" dirty="0" err="1" smtClean="0"/>
              <a:t>dhe</a:t>
            </a:r>
            <a:r>
              <a:rPr lang="en-US" dirty="0" smtClean="0"/>
              <a:t> u </a:t>
            </a:r>
            <a:r>
              <a:rPr lang="en-US" dirty="0" err="1" smtClean="0"/>
              <a:t>lirua</a:t>
            </a:r>
            <a:r>
              <a:rPr lang="en-US" dirty="0" smtClean="0"/>
              <a:t>  me 1 </a:t>
            </a:r>
            <a:r>
              <a:rPr lang="en-US" dirty="0" err="1" smtClean="0"/>
              <a:t>nentor</a:t>
            </a:r>
            <a:r>
              <a:rPr lang="en-US" dirty="0" smtClean="0"/>
              <a:t>  2013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ngjyra</a:t>
            </a:r>
            <a:r>
              <a:rPr lang="en-US" dirty="0" smtClean="0"/>
              <a:t>  </a:t>
            </a:r>
            <a:r>
              <a:rPr lang="en-US" dirty="0" err="1" smtClean="0"/>
              <a:t>gri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argjendi</a:t>
            </a:r>
            <a:r>
              <a:rPr lang="en-US" dirty="0" smtClean="0"/>
              <a:t>. </a:t>
            </a:r>
            <a:r>
              <a:rPr lang="en-US" dirty="0" err="1" smtClean="0"/>
              <a:t>iPad</a:t>
            </a:r>
            <a:r>
              <a:rPr lang="en-US" dirty="0" smtClean="0"/>
              <a:t> Air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hollë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hartuar</a:t>
            </a:r>
            <a:r>
              <a:rPr lang="en-US" dirty="0" smtClean="0"/>
              <a:t> me </a:t>
            </a:r>
            <a:r>
              <a:rPr lang="en-US" dirty="0" err="1" smtClean="0"/>
              <a:t>ngjashmëri</a:t>
            </a:r>
            <a:r>
              <a:rPr lang="en-US" dirty="0" smtClean="0"/>
              <a:t> me </a:t>
            </a:r>
            <a:r>
              <a:rPr lang="en-US" dirty="0" err="1" smtClean="0"/>
              <a:t>bashkëkohore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 Mini 2</a:t>
            </a:r>
            <a:endParaRPr lang="en-US" dirty="0"/>
          </a:p>
        </p:txBody>
      </p:sp>
    </p:spTree>
  </p:cSld>
  <p:clrMapOvr>
    <a:masterClrMapping/>
  </p:clrMapOvr>
  <p:transition spd="slow" advTm="36000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Sh-Net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437" y="1600200"/>
            <a:ext cx="7708767" cy="4191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8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projekti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kishim</a:t>
            </a:r>
            <a:r>
              <a:rPr lang="en-US" dirty="0" smtClean="0"/>
              <a:t> </a:t>
            </a:r>
            <a:r>
              <a:rPr lang="en-US" dirty="0" err="1" smtClean="0"/>
              <a:t>pergatitur</a:t>
            </a:r>
            <a:r>
              <a:rPr lang="en-US" dirty="0" smtClean="0"/>
              <a:t> ......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8800" dirty="0" err="1" smtClean="0">
                <a:solidFill>
                  <a:schemeClr val="accent5">
                    <a:lumMod val="50000"/>
                  </a:schemeClr>
                </a:solidFill>
              </a:rPr>
              <a:t>Faleminderit</a:t>
            </a:r>
            <a:r>
              <a:rPr lang="en-US" sz="8800" dirty="0" smtClean="0">
                <a:solidFill>
                  <a:schemeClr val="accent5">
                    <a:lumMod val="50000"/>
                  </a:schemeClr>
                </a:solidFill>
              </a:rPr>
              <a:t> per </a:t>
            </a:r>
            <a:r>
              <a:rPr lang="en-US" sz="8800" dirty="0" err="1" smtClean="0">
                <a:solidFill>
                  <a:schemeClr val="accent5">
                    <a:lumMod val="50000"/>
                  </a:schemeClr>
                </a:solidFill>
              </a:rPr>
              <a:t>vemendjen</a:t>
            </a:r>
            <a:endParaRPr lang="en-US" sz="8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6000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9600" dirty="0" smtClean="0"/>
              <a:t>        Fund</a:t>
            </a:r>
          </a:p>
          <a:p>
            <a:endParaRPr lang="en-US" dirty="0"/>
          </a:p>
        </p:txBody>
      </p:sp>
    </p:spTree>
  </p:cSld>
  <p:clrMapOvr>
    <a:masterClrMapping/>
  </p:clrMapOvr>
  <p:transition spd="slow" advTm="3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Grupi</a:t>
            </a:r>
            <a:r>
              <a:rPr lang="en-US" dirty="0" smtClean="0"/>
              <a:t> I </a:t>
            </a:r>
            <a:r>
              <a:rPr lang="en-US" dirty="0" err="1" smtClean="0"/>
              <a:t>katert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err="1" smtClean="0">
                <a:solidFill>
                  <a:srgbClr val="00B0F0"/>
                </a:solidFill>
              </a:rPr>
              <a:t>Kryetarja:Migena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Gjadri</a:t>
            </a:r>
            <a:endParaRPr lang="en-US" sz="4800" dirty="0" smtClean="0">
              <a:solidFill>
                <a:srgbClr val="00B0F0"/>
              </a:solidFill>
            </a:endParaRPr>
          </a:p>
          <a:p>
            <a:r>
              <a:rPr lang="en-US" sz="4800" dirty="0" err="1" smtClean="0">
                <a:solidFill>
                  <a:srgbClr val="00B0F0"/>
                </a:solidFill>
              </a:rPr>
              <a:t>Pjestaret</a:t>
            </a:r>
            <a:r>
              <a:rPr lang="en-US" sz="4800" dirty="0" smtClean="0">
                <a:solidFill>
                  <a:srgbClr val="00B0F0"/>
                </a:solidFill>
              </a:rPr>
              <a:t> e </a:t>
            </a:r>
            <a:r>
              <a:rPr lang="en-US" sz="4800" dirty="0" err="1" smtClean="0">
                <a:solidFill>
                  <a:srgbClr val="00B0F0"/>
                </a:solidFill>
              </a:rPr>
              <a:t>grupit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te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katert:Senada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Kalej,Renato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Marku,Enduena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Buzalli,Florjana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Ndoci</a:t>
            </a:r>
            <a:endParaRPr lang="en-US" sz="4800" dirty="0" smtClean="0">
              <a:solidFill>
                <a:srgbClr val="00B0F0"/>
              </a:solidFill>
            </a:endParaRPr>
          </a:p>
          <a:p>
            <a:r>
              <a:rPr lang="en-US" sz="4800" dirty="0" err="1" smtClean="0">
                <a:solidFill>
                  <a:srgbClr val="00B0F0"/>
                </a:solidFill>
              </a:rPr>
              <a:t>Pranoi:Edmond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Lukaj</a:t>
            </a:r>
            <a:endParaRPr lang="en-US" sz="480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 advTm="1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-I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sz="6000" b="1" dirty="0" smtClean="0"/>
              <a:t>iPad</a:t>
            </a:r>
            <a:r>
              <a:rPr lang="sq-AL" sz="6000" dirty="0" smtClean="0"/>
              <a:t>  është një tabletë kompjuter i zhvilluar nga </a:t>
            </a:r>
            <a:r>
              <a:rPr lang="en-US" sz="6000" dirty="0" smtClean="0"/>
              <a:t>Apple inc…..</a:t>
            </a:r>
            <a:endParaRPr lang="en-US" sz="6000" dirty="0"/>
          </a:p>
        </p:txBody>
      </p:sp>
    </p:spTree>
  </p:cSld>
  <p:clrMapOvr>
    <a:masterClrMapping/>
  </p:clrMapOvr>
  <p:transition spd="slow" advTm="10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Cfare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permban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ajo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?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dirty="0" smtClean="0"/>
              <a:t> </a:t>
            </a:r>
            <a:r>
              <a:rPr lang="sq-AL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Ajo përmban shumë-bashkëveprim kontakt me të shtypura, video, foto, dhe multimedia audio, shfletimin e internetit, dhe do të vazhdojë më OS aktual iPhone është një pajisje apps.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 advTm="23000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Cfare</a:t>
            </a:r>
            <a:r>
              <a:rPr lang="en-US" dirty="0" smtClean="0"/>
              <a:t> ka per </a:t>
            </a:r>
            <a:r>
              <a:rPr lang="en-US" dirty="0" err="1" smtClean="0"/>
              <a:t>qellim</a:t>
            </a:r>
            <a:r>
              <a:rPr lang="en-US" dirty="0" smtClean="0"/>
              <a:t> Steve Jobs?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sz="4800" dirty="0" smtClean="0">
                <a:solidFill>
                  <a:schemeClr val="accent6">
                    <a:lumMod val="50000"/>
                  </a:schemeClr>
                </a:solidFill>
              </a:rPr>
              <a:t>Steve Jobs ka për qëllim qe iPad-i  të ripërcaktoj libra mësimi, gazeta, televizioni dhe industritë në mënyrë qe  iPad-i  te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q-AL" sz="4800" dirty="0" smtClean="0">
                <a:solidFill>
                  <a:schemeClr val="accent6">
                    <a:lumMod val="50000"/>
                  </a:schemeClr>
                </a:solidFill>
              </a:rPr>
              <a:t>riorganizoj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q-AL" sz="4800" dirty="0" smtClean="0">
                <a:solidFill>
                  <a:schemeClr val="accent6">
                    <a:lumMod val="50000"/>
                  </a:schemeClr>
                </a:solidFill>
              </a:rPr>
              <a:t>biznese muzike. 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2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Historia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Ipad</a:t>
            </a:r>
            <a:r>
              <a:rPr lang="en-US" dirty="0" smtClean="0">
                <a:solidFill>
                  <a:schemeClr val="bg1"/>
                </a:solidFill>
              </a:rPr>
              <a:t>-it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Zhvillimi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kompjuteri</a:t>
            </a:r>
            <a:r>
              <a:rPr lang="en-US" dirty="0" smtClean="0"/>
              <a:t> </a:t>
            </a:r>
            <a:r>
              <a:rPr lang="en-US" dirty="0" err="1" smtClean="0"/>
              <a:t>tabletë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Apple ka </a:t>
            </a:r>
            <a:r>
              <a:rPr lang="en-US" dirty="0" err="1" smtClean="0"/>
              <a:t>filluar</a:t>
            </a:r>
            <a:r>
              <a:rPr lang="en-US" dirty="0" smtClean="0"/>
              <a:t> me </a:t>
            </a:r>
            <a:r>
              <a:rPr lang="en-US" dirty="0" err="1" smtClean="0"/>
              <a:t>krijimin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futjen</a:t>
            </a:r>
            <a:r>
              <a:rPr lang="en-US" dirty="0" smtClean="0"/>
              <a:t> e </a:t>
            </a:r>
            <a:r>
              <a:rPr lang="en-US" dirty="0" err="1" smtClean="0"/>
              <a:t>Njutonit</a:t>
            </a:r>
            <a:r>
              <a:rPr lang="en-US" dirty="0" smtClean="0"/>
              <a:t> 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 1993.Pjesë e </a:t>
            </a:r>
            <a:r>
              <a:rPr lang="en-US" dirty="0" err="1" smtClean="0"/>
              <a:t>këtij</a:t>
            </a:r>
            <a:r>
              <a:rPr lang="en-US" dirty="0" smtClean="0"/>
              <a:t> ka </a:t>
            </a:r>
            <a:r>
              <a:rPr lang="en-US" dirty="0" err="1" smtClean="0"/>
              <a:t>çuar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krijimin</a:t>
            </a:r>
            <a:r>
              <a:rPr lang="en-US" dirty="0" smtClean="0"/>
              <a:t> e </a:t>
            </a:r>
            <a:r>
              <a:rPr lang="en-US" dirty="0" err="1" smtClean="0"/>
              <a:t>thelbit</a:t>
            </a:r>
            <a:r>
              <a:rPr lang="en-US" dirty="0" smtClean="0"/>
              <a:t> ARM6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bashkëpunim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Apple </a:t>
            </a:r>
            <a:r>
              <a:rPr lang="en-US" dirty="0" err="1" smtClean="0"/>
              <a:t>dhe</a:t>
            </a:r>
            <a:r>
              <a:rPr lang="en-US" dirty="0" smtClean="0"/>
              <a:t> Acorn </a:t>
            </a:r>
            <a:r>
              <a:rPr lang="en-US" dirty="0" err="1" smtClean="0"/>
              <a:t>Kompjuter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Apple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njëjtën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tabletë</a:t>
            </a:r>
            <a:r>
              <a:rPr lang="en-US" dirty="0" smtClean="0"/>
              <a:t> </a:t>
            </a:r>
            <a:r>
              <a:rPr lang="en-US" dirty="0" err="1" smtClean="0"/>
              <a:t>prototip</a:t>
            </a:r>
            <a:r>
              <a:rPr lang="en-US" dirty="0" smtClean="0"/>
              <a:t> me </a:t>
            </a:r>
            <a:r>
              <a:rPr lang="en-US" dirty="0" err="1" smtClean="0"/>
              <a:t>emrin</a:t>
            </a:r>
            <a:r>
              <a:rPr lang="en-US" dirty="0" smtClean="0"/>
              <a:t> </a:t>
            </a:r>
            <a:r>
              <a:rPr lang="en-US" dirty="0" err="1" smtClean="0"/>
              <a:t>PenLite</a:t>
            </a:r>
            <a:r>
              <a:rPr lang="en-US" dirty="0" smtClean="0"/>
              <a:t> .</a:t>
            </a:r>
          </a:p>
        </p:txBody>
      </p:sp>
    </p:spTree>
  </p:cSld>
  <p:clrMapOvr>
    <a:masterClrMapping/>
  </p:clrMapOvr>
  <p:transition spd="slow" advTm="32000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Me </a:t>
            </a:r>
            <a:r>
              <a:rPr lang="en-US" sz="3600" dirty="0" err="1" smtClean="0"/>
              <a:t>cfare</a:t>
            </a:r>
            <a:r>
              <a:rPr lang="en-US" sz="3600" dirty="0" smtClean="0"/>
              <a:t> </a:t>
            </a:r>
            <a:r>
              <a:rPr lang="en-US" sz="3600" dirty="0" err="1" smtClean="0"/>
              <a:t>aplikacionesh</a:t>
            </a:r>
            <a:r>
              <a:rPr lang="en-US" sz="3600" dirty="0" smtClean="0"/>
              <a:t> </a:t>
            </a:r>
            <a:r>
              <a:rPr lang="en-US" sz="3600" dirty="0" err="1" smtClean="0"/>
              <a:t>vjen</a:t>
            </a:r>
            <a:r>
              <a:rPr lang="en-US" sz="3600" dirty="0" smtClean="0"/>
              <a:t> </a:t>
            </a:r>
            <a:r>
              <a:rPr lang="en-US" sz="3600" dirty="0" err="1" smtClean="0"/>
              <a:t>Ipad</a:t>
            </a:r>
            <a:r>
              <a:rPr lang="en-US" sz="3600" dirty="0" smtClean="0"/>
              <a:t>-I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7" y="1447800"/>
            <a:ext cx="8312468" cy="470916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</a:rPr>
              <a:t>IPad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vjen</a:t>
            </a:r>
            <a:r>
              <a:rPr lang="en-US" sz="4800" dirty="0" smtClean="0">
                <a:solidFill>
                  <a:srgbClr val="002060"/>
                </a:solidFill>
              </a:rPr>
              <a:t> me </a:t>
            </a:r>
            <a:r>
              <a:rPr lang="en-US" sz="4800" dirty="0" err="1" smtClean="0">
                <a:solidFill>
                  <a:srgbClr val="002060"/>
                </a:solidFill>
              </a:rPr>
              <a:t>aplikacionet</a:t>
            </a:r>
            <a:r>
              <a:rPr lang="en-US" sz="4800" dirty="0" smtClean="0">
                <a:solidFill>
                  <a:srgbClr val="002060"/>
                </a:solidFill>
              </a:rPr>
              <a:t> e </a:t>
            </a:r>
            <a:r>
              <a:rPr lang="en-US" sz="4800" dirty="0" err="1" smtClean="0">
                <a:solidFill>
                  <a:srgbClr val="002060"/>
                </a:solidFill>
              </a:rPr>
              <a:t>mëposhtme</a:t>
            </a:r>
            <a:r>
              <a:rPr lang="en-US" sz="4800" dirty="0" smtClean="0">
                <a:solidFill>
                  <a:srgbClr val="002060"/>
                </a:solidFill>
              </a:rPr>
              <a:t> : Safari, Mail, </a:t>
            </a:r>
            <a:r>
              <a:rPr lang="en-US" sz="4800" dirty="0" err="1" smtClean="0">
                <a:solidFill>
                  <a:srgbClr val="002060"/>
                </a:solidFill>
              </a:rPr>
              <a:t>Foto</a:t>
            </a:r>
            <a:r>
              <a:rPr lang="en-US" sz="4800" dirty="0" smtClean="0">
                <a:solidFill>
                  <a:srgbClr val="002060"/>
                </a:solidFill>
              </a:rPr>
              <a:t>, Video, YouTube, iPod, iTunes, App Store, </a:t>
            </a:r>
            <a:r>
              <a:rPr lang="en-US" sz="4800" dirty="0" err="1" smtClean="0">
                <a:solidFill>
                  <a:srgbClr val="002060"/>
                </a:solidFill>
              </a:rPr>
              <a:t>iBooks</a:t>
            </a:r>
            <a:r>
              <a:rPr lang="en-US" sz="4800" dirty="0" smtClean="0">
                <a:solidFill>
                  <a:srgbClr val="002060"/>
                </a:solidFill>
              </a:rPr>
              <a:t>, Maps, </a:t>
            </a:r>
            <a:r>
              <a:rPr lang="en-US" sz="4800" dirty="0" err="1" smtClean="0">
                <a:solidFill>
                  <a:srgbClr val="002060"/>
                </a:solidFill>
              </a:rPr>
              <a:t>Shenimet</a:t>
            </a:r>
            <a:r>
              <a:rPr lang="en-US" sz="4800" dirty="0" smtClean="0">
                <a:solidFill>
                  <a:srgbClr val="002060"/>
                </a:solidFill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</a:rPr>
              <a:t>kalendar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dhe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kontakte</a:t>
            </a:r>
            <a:r>
              <a:rPr lang="en-US" sz="48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 advTm="1700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Llojet</a:t>
            </a:r>
            <a:r>
              <a:rPr lang="en-US" sz="6600" dirty="0" smtClean="0"/>
              <a:t> e  </a:t>
            </a:r>
            <a:r>
              <a:rPr lang="en-US" sz="6600" dirty="0" err="1" smtClean="0"/>
              <a:t>disa</a:t>
            </a:r>
            <a:r>
              <a:rPr lang="en-US" sz="6600" dirty="0" smtClean="0"/>
              <a:t> </a:t>
            </a:r>
            <a:r>
              <a:rPr lang="en-US" sz="6600" dirty="0" err="1" smtClean="0"/>
              <a:t>Ipad</a:t>
            </a:r>
            <a:r>
              <a:rPr lang="en-US" sz="6600" dirty="0" smtClean="0"/>
              <a:t>-eve :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</a:rPr>
              <a:t>Ipad</a:t>
            </a:r>
            <a:r>
              <a:rPr lang="en-US" sz="8800" dirty="0" smtClean="0">
                <a:solidFill>
                  <a:srgbClr val="C00000"/>
                </a:solidFill>
              </a:rPr>
              <a:t>    Mini</a:t>
            </a:r>
            <a:endParaRPr lang="en-US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 Mini?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q-AL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iPad Mini është një linjë e kompjuterëve tabletë miniproje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-</a:t>
            </a:r>
            <a:r>
              <a:rPr lang="sq-AL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ktuar, zhvilluar dhe shitur nga Apple Inc .Kjo është një nën-serin e linjës iPad e tabletave, me një madhësi të reduktuar të ekranit prej 7.9 inç, në kontrast me stand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</a:t>
            </a:r>
            <a:r>
              <a:rPr lang="sq-AL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arde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sq-AL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9.7 inç. </a:t>
            </a: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 advTm="19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210</Words>
  <Application>Microsoft Office PowerPoint</Application>
  <PresentationFormat>Custom</PresentationFormat>
  <Paragraphs>39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Apex</vt:lpstr>
      <vt:lpstr>Tema:Historia I ipad-it</vt:lpstr>
      <vt:lpstr>Grupi I katert</vt:lpstr>
      <vt:lpstr>Cfare eshte Ipad-I ?</vt:lpstr>
      <vt:lpstr>Cfare permban ajo?</vt:lpstr>
      <vt:lpstr>Cfare ka per qellim Steve Jobs?</vt:lpstr>
      <vt:lpstr>Historia e Ipad-it</vt:lpstr>
      <vt:lpstr>Me cfare aplikacionesh vjen Ipad-I ?</vt:lpstr>
      <vt:lpstr>Llojet e  disa Ipad-eve :</vt:lpstr>
      <vt:lpstr>Cfare eshte Ipad Mini? </vt:lpstr>
      <vt:lpstr>Ipad mini</vt:lpstr>
      <vt:lpstr>Disa foto te Ipad Mini</vt:lpstr>
      <vt:lpstr>Nje lloj tjeter i Ipad-it</vt:lpstr>
      <vt:lpstr>Cfare eshte Ipad Air?</vt:lpstr>
      <vt:lpstr>Disa foto te Ipad Air</vt:lpstr>
      <vt:lpstr>Ky ishte projekti qe kishim pergatitur ......</vt:lpstr>
      <vt:lpstr>Slide 16</vt:lpstr>
      <vt:lpstr>Custom Show 1</vt:lpstr>
    </vt:vector>
  </TitlesOfParts>
  <Company>ArtCom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Tema:Historia I ipad-it</dc:title>
  <dc:creator>Sh-Net</dc:creator>
  <cp:lastModifiedBy>shkolla</cp:lastModifiedBy>
  <cp:revision>15</cp:revision>
  <dcterms:created xsi:type="dcterms:W3CDTF">2016-06-01T15:39:39Z</dcterms:created>
  <dcterms:modified xsi:type="dcterms:W3CDTF">2016-06-09T08:35:19Z</dcterms:modified>
</cp:coreProperties>
</file>